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69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-108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407C-A3E1-4338-84D8-EF06EC264BC2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7565-4CE0-46ED-BA79-7C2E417A24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9469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407C-A3E1-4338-84D8-EF06EC264BC2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7565-4CE0-46ED-BA79-7C2E417A24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417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407C-A3E1-4338-84D8-EF06EC264BC2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7565-4CE0-46ED-BA79-7C2E417A24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94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407C-A3E1-4338-84D8-EF06EC264BC2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7565-4CE0-46ED-BA79-7C2E417A24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1294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407C-A3E1-4338-84D8-EF06EC264BC2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7565-4CE0-46ED-BA79-7C2E417A24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149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407C-A3E1-4338-84D8-EF06EC264BC2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7565-4CE0-46ED-BA79-7C2E417A24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7452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407C-A3E1-4338-84D8-EF06EC264BC2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7565-4CE0-46ED-BA79-7C2E417A24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252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407C-A3E1-4338-84D8-EF06EC264BC2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7565-4CE0-46ED-BA79-7C2E417A24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78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407C-A3E1-4338-84D8-EF06EC264BC2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7565-4CE0-46ED-BA79-7C2E417A24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6950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407C-A3E1-4338-84D8-EF06EC264BC2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7565-4CE0-46ED-BA79-7C2E417A24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670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407C-A3E1-4338-84D8-EF06EC264BC2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7565-4CE0-46ED-BA79-7C2E417A24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695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407C-A3E1-4338-84D8-EF06EC264BC2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A7565-4CE0-46ED-BA79-7C2E417A24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295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4872" y="2036787"/>
            <a:ext cx="73445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УЛИЦЫ ГОРОДА</a:t>
            </a:r>
            <a:endParaRPr lang="ru-RU" sz="8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34141" y="4507606"/>
            <a:ext cx="39355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Воспитатель: Плеханова А.А.</a:t>
            </a:r>
          </a:p>
          <a:p>
            <a:r>
              <a:rPr lang="ru-RU" dirty="0" smtClean="0"/>
              <a:t>Дети и родители группы «Кораблики»</a:t>
            </a:r>
            <a:endParaRPr lang="ru-RU" dirty="0"/>
          </a:p>
        </p:txBody>
      </p:sp>
      <p:pic>
        <p:nvPicPr>
          <p:cNvPr id="5" name="музыка. - минусовка_(Inkompmusic.r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4496" y="16099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28852" y="332509"/>
            <a:ext cx="4265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МАДОУ Детский сад №58 города Тюмени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002995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9174" cy="6858001"/>
          </a:xfrm>
        </p:spPr>
      </p:pic>
    </p:spTree>
    <p:extLst>
      <p:ext uri="{BB962C8B-B14F-4D97-AF65-F5344CB8AC3E}">
        <p14:creationId xmlns="" xmlns:p14="http://schemas.microsoft.com/office/powerpoint/2010/main" val="4215325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7656" cy="6858000"/>
          </a:xfrm>
        </p:spPr>
      </p:pic>
    </p:spTree>
    <p:extLst>
      <p:ext uri="{BB962C8B-B14F-4D97-AF65-F5344CB8AC3E}">
        <p14:creationId xmlns="" xmlns:p14="http://schemas.microsoft.com/office/powerpoint/2010/main" val="19482167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38" y="0"/>
            <a:ext cx="5143499" cy="6858000"/>
          </a:xfrm>
        </p:spPr>
      </p:pic>
    </p:spTree>
    <p:extLst>
      <p:ext uri="{BB962C8B-B14F-4D97-AF65-F5344CB8AC3E}">
        <p14:creationId xmlns="" xmlns:p14="http://schemas.microsoft.com/office/powerpoint/2010/main" val="7472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="" xmlns:p14="http://schemas.microsoft.com/office/powerpoint/2010/main" val="3003109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="" xmlns:p14="http://schemas.microsoft.com/office/powerpoint/2010/main" val="29988378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48341"/>
          </a:xfrm>
        </p:spPr>
      </p:pic>
    </p:spTree>
    <p:extLst>
      <p:ext uri="{BB962C8B-B14F-4D97-AF65-F5344CB8AC3E}">
        <p14:creationId xmlns="" xmlns:p14="http://schemas.microsoft.com/office/powerpoint/2010/main" val="1676066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48341"/>
          </a:xfrm>
        </p:spPr>
      </p:pic>
    </p:spTree>
    <p:extLst>
      <p:ext uri="{BB962C8B-B14F-4D97-AF65-F5344CB8AC3E}">
        <p14:creationId xmlns="" xmlns:p14="http://schemas.microsoft.com/office/powerpoint/2010/main" val="10177031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</p:spTree>
    <p:extLst>
      <p:ext uri="{BB962C8B-B14F-4D97-AF65-F5344CB8AC3E}">
        <p14:creationId xmlns="" xmlns:p14="http://schemas.microsoft.com/office/powerpoint/2010/main" val="19502220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="" xmlns:p14="http://schemas.microsoft.com/office/powerpoint/2010/main" val="4008408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="" xmlns:p14="http://schemas.microsoft.com/office/powerpoint/2010/main" val="24702218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34"/>
            <a:ext cx="12192000" cy="6878134"/>
          </a:xfrm>
        </p:spPr>
      </p:pic>
    </p:spTree>
    <p:extLst>
      <p:ext uri="{BB962C8B-B14F-4D97-AF65-F5344CB8AC3E}">
        <p14:creationId xmlns="" xmlns:p14="http://schemas.microsoft.com/office/powerpoint/2010/main" val="1656575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="" xmlns:p14="http://schemas.microsoft.com/office/powerpoint/2010/main" val="245426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48341"/>
          </a:xfrm>
        </p:spPr>
      </p:pic>
    </p:spTree>
    <p:extLst>
      <p:ext uri="{BB962C8B-B14F-4D97-AF65-F5344CB8AC3E}">
        <p14:creationId xmlns="" xmlns:p14="http://schemas.microsoft.com/office/powerpoint/2010/main" val="462157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15955"/>
          </a:xfrm>
        </p:spPr>
      </p:pic>
    </p:spTree>
    <p:extLst>
      <p:ext uri="{BB962C8B-B14F-4D97-AF65-F5344CB8AC3E}">
        <p14:creationId xmlns="" xmlns:p14="http://schemas.microsoft.com/office/powerpoint/2010/main" val="40295734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7659"/>
          </a:xfrm>
        </p:spPr>
      </p:pic>
    </p:spTree>
    <p:extLst>
      <p:ext uri="{BB962C8B-B14F-4D97-AF65-F5344CB8AC3E}">
        <p14:creationId xmlns="" xmlns:p14="http://schemas.microsoft.com/office/powerpoint/2010/main" val="39349551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9"/>
            <a:ext cx="12192001" cy="6848341"/>
          </a:xfrm>
        </p:spPr>
      </p:pic>
      <p:sp>
        <p:nvSpPr>
          <p:cNvPr id="5" name="TextBox 4"/>
          <p:cNvSpPr txBox="1"/>
          <p:nvPr/>
        </p:nvSpPr>
        <p:spPr>
          <a:xfrm>
            <a:off x="321972" y="115909"/>
            <a:ext cx="12104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Цель проекта:</a:t>
            </a:r>
          </a:p>
          <a:p>
            <a:r>
              <a:rPr lang="ru-RU" sz="2000" dirty="0" smtClean="0"/>
              <a:t>Обучение детей ПДД и безопасному поведению на улице, через игру.</a:t>
            </a:r>
          </a:p>
          <a:p>
            <a:r>
              <a:rPr lang="ru-RU" sz="3200" b="1" dirty="0" smtClean="0"/>
              <a:t>Задачи: </a:t>
            </a:r>
          </a:p>
          <a:p>
            <a:r>
              <a:rPr lang="ru-RU" sz="2000" dirty="0" smtClean="0"/>
              <a:t>1.Использовать компетентный подход по ознакомлению с правилами ПДД и принимать нужные решения.</a:t>
            </a:r>
          </a:p>
          <a:p>
            <a:endParaRPr lang="ru-RU" sz="2000" dirty="0" smtClean="0"/>
          </a:p>
          <a:p>
            <a:r>
              <a:rPr lang="ru-RU" sz="2000" dirty="0" smtClean="0"/>
              <a:t>2.Обучение и закрепление правил дорожного движения и практические навыки поведения в условиях игрового пространства;</a:t>
            </a:r>
          </a:p>
          <a:p>
            <a:endParaRPr lang="ru-RU" sz="2000" dirty="0" smtClean="0"/>
          </a:p>
          <a:p>
            <a:r>
              <a:rPr lang="ru-RU" sz="2000" dirty="0" smtClean="0"/>
              <a:t>3.Формирование и развитие у детей навыков безопасного поведения на улицах и дорогах и способах поведения в них.</a:t>
            </a:r>
          </a:p>
          <a:p>
            <a:endParaRPr lang="ru-RU" sz="2000" dirty="0" smtClean="0"/>
          </a:p>
          <a:p>
            <a:r>
              <a:rPr lang="ru-RU" sz="2000" dirty="0" smtClean="0"/>
              <a:t>4. Воспитывать личность, способную проявлять осторожность и осмотрительность.</a:t>
            </a:r>
          </a:p>
          <a:p>
            <a:endParaRPr lang="ru-RU" sz="2000" dirty="0" smtClean="0"/>
          </a:p>
          <a:p>
            <a:r>
              <a:rPr lang="ru-RU" sz="2000" dirty="0" smtClean="0"/>
              <a:t>5. Сформировать у родителей устойчивый интерес к безопасности детей как участникам дорожного движения.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362544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4590" y="614293"/>
            <a:ext cx="6896205" cy="5679584"/>
          </a:xfrm>
        </p:spPr>
      </p:pic>
    </p:spTree>
    <p:extLst>
      <p:ext uri="{BB962C8B-B14F-4D97-AF65-F5344CB8AC3E}">
        <p14:creationId xmlns="" xmlns:p14="http://schemas.microsoft.com/office/powerpoint/2010/main" val="29086625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52" y="-22638"/>
            <a:ext cx="5160478" cy="6880638"/>
          </a:xfrm>
        </p:spPr>
      </p:pic>
    </p:spTree>
    <p:extLst>
      <p:ext uri="{BB962C8B-B14F-4D97-AF65-F5344CB8AC3E}">
        <p14:creationId xmlns="" xmlns:p14="http://schemas.microsoft.com/office/powerpoint/2010/main" val="7016206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="" xmlns:p14="http://schemas.microsoft.com/office/powerpoint/2010/main" val="30072237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55" y="0"/>
            <a:ext cx="5473629" cy="6858000"/>
          </a:xfrm>
        </p:spPr>
      </p:pic>
    </p:spTree>
    <p:extLst>
      <p:ext uri="{BB962C8B-B14F-4D97-AF65-F5344CB8AC3E}">
        <p14:creationId xmlns="" xmlns:p14="http://schemas.microsoft.com/office/powerpoint/2010/main" val="33790211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516" y="0"/>
            <a:ext cx="5143499" cy="6858000"/>
          </a:xfrm>
        </p:spPr>
      </p:pic>
    </p:spTree>
    <p:extLst>
      <p:ext uri="{BB962C8B-B14F-4D97-AF65-F5344CB8AC3E}">
        <p14:creationId xmlns="" xmlns:p14="http://schemas.microsoft.com/office/powerpoint/2010/main" val="39956881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95" y="0"/>
            <a:ext cx="5143499" cy="6858000"/>
          </a:xfrm>
        </p:spPr>
      </p:pic>
    </p:spTree>
    <p:extLst>
      <p:ext uri="{BB962C8B-B14F-4D97-AF65-F5344CB8AC3E}">
        <p14:creationId xmlns="" xmlns:p14="http://schemas.microsoft.com/office/powerpoint/2010/main" val="1394183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110</Words>
  <Application>Microsoft Office PowerPoint</Application>
  <PresentationFormat>Произвольный</PresentationFormat>
  <Paragraphs>18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Админ</cp:lastModifiedBy>
  <cp:revision>8</cp:revision>
  <dcterms:created xsi:type="dcterms:W3CDTF">2019-08-28T02:37:36Z</dcterms:created>
  <dcterms:modified xsi:type="dcterms:W3CDTF">2020-11-22T11:10:56Z</dcterms:modified>
</cp:coreProperties>
</file>