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438400"/>
          </a:xfrm>
        </p:spPr>
        <p:txBody>
          <a:bodyPr/>
          <a:lstStyle/>
          <a:p>
            <a:r>
              <a:rPr lang="ru-RU" dirty="0" smtClean="0"/>
              <a:t>Моя профессия – мой выбор</a:t>
            </a:r>
            <a:r>
              <a:rPr lang="ru-RU" dirty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262967"/>
            <a:ext cx="6400800" cy="194733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 студент </a:t>
            </a:r>
            <a:r>
              <a:rPr lang="ru-RU" dirty="0">
                <a:solidFill>
                  <a:schemeClr val="tx1"/>
                </a:solidFill>
              </a:rPr>
              <a:t>группы </a:t>
            </a:r>
            <a:r>
              <a:rPr lang="ru-RU" dirty="0" smtClean="0">
                <a:solidFill>
                  <a:schemeClr val="tx1"/>
                </a:solidFill>
              </a:rPr>
              <a:t>3931: </a:t>
            </a:r>
            <a:r>
              <a:rPr lang="ru-RU" dirty="0" err="1" smtClean="0">
                <a:solidFill>
                  <a:schemeClr val="tx1"/>
                </a:solidFill>
              </a:rPr>
              <a:t>Фазлыев</a:t>
            </a:r>
            <a:r>
              <a:rPr lang="ru-RU" dirty="0" smtClean="0">
                <a:solidFill>
                  <a:schemeClr val="tx1"/>
                </a:solidFill>
              </a:rPr>
              <a:t> Марат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32" y="1247833"/>
            <a:ext cx="4369926" cy="5205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Слесарь по контрольно-измерительным приборам и </a:t>
            </a:r>
            <a:r>
              <a:rPr lang="ru-RU" sz="2400" dirty="0" smtClean="0">
                <a:solidFill>
                  <a:schemeClr val="tx1"/>
                </a:solidFill>
              </a:rPr>
              <a:t>автоматике может выполнять: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Предповерочную</a:t>
            </a:r>
            <a:r>
              <a:rPr lang="ru-RU" sz="2400" dirty="0">
                <a:solidFill>
                  <a:schemeClr val="tx1"/>
                </a:solidFill>
              </a:rPr>
              <a:t> настройку оборудования, участвующего в производственном процессе;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выявление дефектов в устройстве и их устранение;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монтаж и демонтаж оборудования.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331" y="299258"/>
            <a:ext cx="10454843" cy="79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Коротко о нашей профессии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23" y="1247833"/>
            <a:ext cx="5205152" cy="52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388" y="80330"/>
            <a:ext cx="5500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Основные специальности, </a:t>
            </a:r>
            <a:r>
              <a:rPr lang="ru-RU" sz="4000" dirty="0" smtClean="0"/>
              <a:t>на которые может устроится КИПовец: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15388" y="2939676"/>
            <a:ext cx="550040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ru-RU" sz="2400" dirty="0" smtClean="0"/>
              <a:t>Слесарь по КИПиА;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ru-RU" sz="2400" dirty="0" smtClean="0"/>
              <a:t>Мастер;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ru-RU" sz="2400" dirty="0" smtClean="0"/>
              <a:t>Старший мастер;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ru-RU" sz="2400" dirty="0" smtClean="0"/>
              <a:t>Заместитель начальника цеха;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ru-RU" sz="2400" dirty="0" smtClean="0"/>
              <a:t>Начальник цеха;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ru-RU" sz="2400" dirty="0" smtClean="0"/>
              <a:t>Главный метролог завода </a:t>
            </a:r>
            <a:r>
              <a:rPr lang="en-US" sz="2400" dirty="0" smtClean="0"/>
              <a:t> </a:t>
            </a:r>
            <a:r>
              <a:rPr lang="ru-RU" sz="2400" dirty="0" smtClean="0"/>
              <a:t>  </a:t>
            </a:r>
            <a:r>
              <a:rPr lang="ru-RU" dirty="0" smtClean="0"/>
              <a:t>и т.д.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65" y="3760577"/>
            <a:ext cx="5041078" cy="2835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65" y="260876"/>
            <a:ext cx="5041078" cy="33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015" y="266006"/>
            <a:ext cx="1069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 </a:t>
            </a:r>
            <a:r>
              <a:rPr lang="ru-RU" sz="4400" dirty="0"/>
              <a:t>ч</a:t>
            </a:r>
            <a:r>
              <a:rPr lang="ru-RU" sz="4400" dirty="0" smtClean="0"/>
              <a:t>его зависит заработная плата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32015" y="1809303"/>
            <a:ext cx="50506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/>
              <a:t>Квалификационный разряд </a:t>
            </a:r>
            <a:r>
              <a:rPr lang="ru-RU" sz="2000" dirty="0" smtClean="0"/>
              <a:t>(</a:t>
            </a:r>
            <a:r>
              <a:rPr lang="ru-RU" sz="2000" dirty="0" smtClean="0"/>
              <a:t>3-4</a:t>
            </a:r>
            <a:r>
              <a:rPr lang="ru-RU" sz="2000" dirty="0" smtClean="0"/>
              <a:t>разряд </a:t>
            </a:r>
            <a:r>
              <a:rPr lang="ru-RU" sz="2000" dirty="0" smtClean="0"/>
              <a:t>– самая низкая з/п, 5 разряд и выше – самая высокая з/п);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/>
              <a:t>Опыт работы </a:t>
            </a:r>
            <a:r>
              <a:rPr lang="ru-RU" sz="2000" dirty="0" smtClean="0"/>
              <a:t>(чем больше опыт – тем более востребованный специалист, а значит и з/п будет выше);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/>
              <a:t>График работы </a:t>
            </a:r>
            <a:r>
              <a:rPr lang="ru-RU" sz="2000" dirty="0" smtClean="0"/>
              <a:t>(например, очень высокая з/п у тех, кто работает вахтовым методом)</a:t>
            </a:r>
            <a:r>
              <a:rPr lang="ru-RU" sz="2400" dirty="0" smtClean="0"/>
              <a:t>.</a:t>
            </a:r>
            <a:endParaRPr lang="ru-RU" sz="2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5" y="1464426"/>
            <a:ext cx="4721629" cy="4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374" y="1040601"/>
            <a:ext cx="7814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Thank you for your attention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9" y="1547425"/>
            <a:ext cx="3527106" cy="5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294</TotalTime>
  <Words>143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Сектор</vt:lpstr>
      <vt:lpstr>Моя профессия – мой выбор!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Locksmith on Instrumentation and Automation</dc:title>
  <dc:creator>Пользователь Windows</dc:creator>
  <cp:lastModifiedBy>knn-note59</cp:lastModifiedBy>
  <cp:revision>27</cp:revision>
  <dcterms:created xsi:type="dcterms:W3CDTF">2020-11-25T13:41:46Z</dcterms:created>
  <dcterms:modified xsi:type="dcterms:W3CDTF">2020-12-05T18:31:21Z</dcterms:modified>
</cp:coreProperties>
</file>