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3275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2507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0358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8321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93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895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0338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2255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6447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4036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6446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2688-95D9-4C07-8AC2-1A1101A82E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85A8-FF53-4AFC-9D04-0484A1E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1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МБДОУ г. Иркутска детский сад № 183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err="1" smtClean="0">
                <a:solidFill>
                  <a:srgbClr val="0070C0"/>
                </a:solidFill>
              </a:rPr>
              <a:t>Распевка</a:t>
            </a:r>
            <a:r>
              <a:rPr lang="ru-RU" sz="6000" dirty="0" smtClean="0">
                <a:solidFill>
                  <a:srgbClr val="0070C0"/>
                </a:solidFill>
              </a:rPr>
              <a:t>  «У окошка»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Составил: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музыкальный руководитель 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Алиева Д.В.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i.pinimg.com/originals/95/a2/af/95a2af6e8e1faf5745bbac218777224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990291" cy="31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9663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Этот материал будет полезен</a:t>
            </a:r>
            <a:r>
              <a:rPr lang="ru-RU" sz="2400" dirty="0"/>
              <a:t> музыкальным работникам детских садов, учителям музыки в начальных классах, руководителям и хормейстерам младших и подготовительных хоров.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Цель </a:t>
            </a:r>
            <a:r>
              <a:rPr lang="ru-RU" u="sng" dirty="0"/>
              <a:t>разработки</a:t>
            </a:r>
            <a:r>
              <a:rPr lang="ru-RU" dirty="0"/>
              <a:t>: описание игровых приемов, используемых на уроках в процессе распевания детей.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Задачи игрового распевания: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Настроить детей на рабочий лад. Собрать внимание.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Подготовить певческий и артикуляционный аппараты к пению.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Развить </a:t>
            </a:r>
            <a:r>
              <a:rPr lang="ru-RU" dirty="0" err="1"/>
              <a:t>звуковысотный</a:t>
            </a:r>
            <a:r>
              <a:rPr lang="ru-RU" dirty="0"/>
              <a:t> слух, поработать над чистотой интонации и расширить диапазон голоса.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Проучить сложные моменты изучаемых произведений.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29270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95/a2/af/95a2af6e8e1faf5745bbac218777224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9" y="1900064"/>
            <a:ext cx="4499348" cy="4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ckimage.ru/wp-content/uploads/images/detskie/babyface/detskielic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6363"/>
            <a:ext cx="615197" cy="6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byem.ru/wp-content/uploads/2013/01/%D0%BF%D0%B5%D1%81%D0%B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8"/>
          <a:stretch/>
        </p:blipFill>
        <p:spPr bwMode="auto">
          <a:xfrm>
            <a:off x="899592" y="1124745"/>
            <a:ext cx="1872208" cy="13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layground.ru/p/RAOi27iN0TygQcEvrzQIh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95" y="0"/>
            <a:ext cx="1672822" cy="14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.playground.ru/p/RAOi27iN0TygQcEvrzQIh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42" y="22491"/>
            <a:ext cx="1672822" cy="14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.playground.ru/p/RAOi27iN0TygQcEvrzQIh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45727"/>
            <a:ext cx="1672822" cy="14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gifer.com/P2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3" y="142686"/>
            <a:ext cx="3868786" cy="45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аспевка у окошка я сиж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6127" y="6076528"/>
            <a:ext cx="609600" cy="609600"/>
          </a:xfrm>
          <a:prstGeom prst="rect">
            <a:avLst/>
          </a:prstGeom>
        </p:spPr>
      </p:pic>
      <p:pic>
        <p:nvPicPr>
          <p:cNvPr id="1040" name="Picture 16" descr="https://www.chitalnya.ru/upload2/165/4001f200dcddeed604de54ce4a8987cd.jp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3096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</Words>
  <Application>Microsoft Office PowerPoint</Application>
  <PresentationFormat>Экран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МБДОУ г. Иркутска детский сад № 183</vt:lpstr>
      <vt:lpstr>Этот материал будет полезен музыкальным работникам детских садов, учителям музыки в начальных классах, руководителям и хормейстерам младших и подготовительных хоров.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dina1</dc:creator>
  <cp:lastModifiedBy>dina1</cp:lastModifiedBy>
  <cp:revision>5</cp:revision>
  <dcterms:created xsi:type="dcterms:W3CDTF">2020-11-02T01:50:25Z</dcterms:created>
  <dcterms:modified xsi:type="dcterms:W3CDTF">2021-01-13T02:03:42Z</dcterms:modified>
</cp:coreProperties>
</file>