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61" r:id="rId6"/>
    <p:sldId id="265" r:id="rId7"/>
    <p:sldId id="260" r:id="rId8"/>
    <p:sldId id="267" r:id="rId9"/>
    <p:sldId id="264" r:id="rId10"/>
    <p:sldId id="266" r:id="rId11"/>
    <p:sldId id="263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30FAB-2D35-4045-84CE-A0CC4A74A37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F9D51-82DB-487F-87EC-9FD3E7C3B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F9D51-82DB-487F-87EC-9FD3E7C3BC2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709824-B53D-4496-8455-7D783BEB55C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EE6248-46C7-4EA6-934B-FA04510BB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09824-B53D-4496-8455-7D783BEB55C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EE6248-46C7-4EA6-934B-FA04510BB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09824-B53D-4496-8455-7D783BEB55C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EE6248-46C7-4EA6-934B-FA04510BB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09824-B53D-4496-8455-7D783BEB55C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EE6248-46C7-4EA6-934B-FA04510BB7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09824-B53D-4496-8455-7D783BEB55C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EE6248-46C7-4EA6-934B-FA04510BB7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09824-B53D-4496-8455-7D783BEB55C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EE6248-46C7-4EA6-934B-FA04510BB7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09824-B53D-4496-8455-7D783BEB55C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EE6248-46C7-4EA6-934B-FA04510BB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09824-B53D-4496-8455-7D783BEB55C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EE6248-46C7-4EA6-934B-FA04510BB7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09824-B53D-4496-8455-7D783BEB55C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EE6248-46C7-4EA6-934B-FA04510BB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A709824-B53D-4496-8455-7D783BEB55C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EE6248-46C7-4EA6-934B-FA04510BB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709824-B53D-4496-8455-7D783BEB55C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EE6248-46C7-4EA6-934B-FA04510BB7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A709824-B53D-4496-8455-7D783BEB55C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6EE6248-46C7-4EA6-934B-FA04510BB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848872" cy="319578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Gulim" panose="020B0600000101010101" pitchFamily="34" charset="-127"/>
                <a:cs typeface="Arial" pitchFamily="34" charset="0"/>
              </a:rPr>
              <a:t>МОСТЫ </a:t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Gulim" panose="020B0600000101010101" pitchFamily="34" charset="-127"/>
                <a:cs typeface="Arial" pitchFamily="34" charset="0"/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Gulim" panose="020B0600000101010101" pitchFamily="34" charset="-127"/>
                <a:cs typeface="Arial" pitchFamily="34" charset="0"/>
              </a:rPr>
              <a:t>САНКТ-ПЕТЕРБУРГА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Gulim" panose="020B0600000101010101" pitchFamily="34" charset="-127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3028" y="5715016"/>
            <a:ext cx="25731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err="1" smtClean="0"/>
              <a:t>Паршенко</a:t>
            </a:r>
            <a:r>
              <a:rPr lang="ru-RU" dirty="0" smtClean="0"/>
              <a:t> Т.Н. </a:t>
            </a:r>
          </a:p>
          <a:p>
            <a:pPr algn="r"/>
            <a:r>
              <a:rPr lang="ru-RU" sz="1400" dirty="0" smtClean="0"/>
              <a:t>ГБОУ СОШ №167</a:t>
            </a:r>
          </a:p>
          <a:p>
            <a:pPr algn="r"/>
            <a:r>
              <a:rPr lang="ru-RU" sz="1400" dirty="0" smtClean="0"/>
              <a:t>Центрального района СПб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02990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068960"/>
            <a:ext cx="4721702" cy="320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352928" cy="3168352"/>
          </a:xfrm>
        </p:spPr>
        <p:txBody>
          <a:bodyPr>
            <a:noAutofit/>
          </a:bodyPr>
          <a:lstStyle/>
          <a:p>
            <a:pPr algn="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Египетский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мост.</a:t>
            </a:r>
            <a:b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Он получил своё название из-за своеобразного оформления: в архитектуре старого моста отразился характерный для начала XIX века повышенный интерес к искусству Древнего Египта. Колонны и другие части были украшены орнаментами из иероглифов.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954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59" y="0"/>
            <a:ext cx="9036496" cy="2348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Как вы знаете, мосты бывают не только автомобильными, но еще и пешеходными и даже железнодорожными!</a:t>
            </a:r>
            <a:endParaRPr lang="ru-RU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48880"/>
            <a:ext cx="4125838" cy="3094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501008"/>
            <a:ext cx="4441676" cy="3094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196752"/>
            <a:ext cx="3613403" cy="2390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5041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544616"/>
          </a:xfrm>
        </p:spPr>
        <p:txBody>
          <a:bodyPr>
            <a:noAutofit/>
          </a:bodyPr>
          <a:lstStyle/>
          <a:p>
            <a:pPr algn="ctr"/>
            <a:r>
              <a:rPr lang="ru-RU" sz="7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 на каких мостах нашего города вы были?</a:t>
            </a:r>
            <a:endParaRPr lang="ru-RU" sz="72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9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20" y="18941"/>
            <a:ext cx="9108280" cy="3770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черте Санкт-Петербурга находится множество (в сумме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93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рек, рукавов, протоков и каналов (общей длиной около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300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км) и около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водоёмов (озёр, прудов, искусственных водоёмов), через которые перекинуто около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800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мостов (не считая мосты на территориях промышленных предприятий), в том числе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218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пешеходных.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924944"/>
            <a:ext cx="5328592" cy="355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5997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068960"/>
            <a:ext cx="5821847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849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Самый длинный мост —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Большой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Обуховский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(вантовый)</a:t>
            </a:r>
            <a:r>
              <a:rPr lang="ru-RU" b="1" dirty="0" smtClean="0">
                <a:solidFill>
                  <a:schemeClr val="tx2"/>
                </a:solidFill>
              </a:rPr>
              <a:t> мост через Неву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 (полная длина мостового перехода — 2824 метров)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56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4540" y="2708920"/>
            <a:ext cx="6367533" cy="3805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29383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Самый длинный разводной мост —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Александра Невского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через Неву (длина без береговых сооружений 629 м, вместе с пандусами — </a:t>
            </a:r>
            <a:b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905,7 м).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3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844824"/>
            <a:ext cx="6680387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Самый широкий мост —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Синий мост на реке Мойке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(97,3 метров)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79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4114800" cy="74868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Лазаревский мост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4896544" cy="1143000"/>
          </a:xfrm>
        </p:spPr>
        <p:txBody>
          <a:bodyPr>
            <a:noAutofit/>
          </a:bodyPr>
          <a:lstStyle/>
          <a:p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Интересные мосты</a:t>
            </a:r>
            <a:b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Санкт-Петербурга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916832"/>
            <a:ext cx="6358199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2057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132856"/>
            <a:ext cx="3960440" cy="2283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08304" cy="2232248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БА́НКОВСКИЙ МОСТ 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ПЕТЕРБУ́РГЕ — уникальное сооружение, узкий пешеходный мостик, перекинутый через канал Грибоедова.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293096"/>
            <a:ext cx="8028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имеет оригинальную висячую конструкцию: металлические цепи, на которых подвешен мост, "держат" в пасти четыре грифона, сверкающие на солнце золотом крыльев.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24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32656"/>
            <a:ext cx="546698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4509120"/>
            <a:ext cx="3957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АНИЧКОВ МОСТ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6792"/>
            <a:ext cx="3870315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325" y="722"/>
            <a:ext cx="8928992" cy="5876550"/>
          </a:xfrm>
        </p:spPr>
        <p:txBody>
          <a:bodyPr>
            <a:normAutofit/>
          </a:bodyPr>
          <a:lstStyle/>
          <a:p>
            <a:r>
              <a:rPr lang="ru-RU" sz="2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Интересно: </a:t>
            </a:r>
            <a:r>
              <a:rPr lang="ru-RU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статуи коней, которые «смотрят» в сторону Адмиралтейства имеют на своих копытах </a:t>
            </a:r>
            <a:r>
              <a:rPr lang="ru-RU" sz="2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подковы</a:t>
            </a:r>
            <a:r>
              <a:rPr lang="ru-RU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ru-RU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статуи коней, смотрящих в сторону площади Восстания </a:t>
            </a:r>
            <a:r>
              <a:rPr lang="ru-RU" sz="2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подков не имеют</a:t>
            </a:r>
            <a:r>
              <a:rPr lang="ru-RU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ru-RU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Распространенная легенда объясняет это тем, что в XVIII веке на Литейном проспекте располагались литейные мастерские и кузницы.</a:t>
            </a:r>
            <a:br>
              <a:rPr lang="ru-RU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Поэтому, подкованные лошади «идут» от кузниц, к началу проспекта, а неподкованные лошади наоборот располагаются лицом в направлении Литейного проспекта.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447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</TotalTime>
  <Words>191</Words>
  <Application>Microsoft Office PowerPoint</Application>
  <PresentationFormat>Экран (4:3)</PresentationFormat>
  <Paragraphs>18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МОСТЫ  САНКТ-ПЕТЕРБУРГА</vt:lpstr>
      <vt:lpstr>Слайд 2</vt:lpstr>
      <vt:lpstr>Самый длинный мост —  Большой Обуховский (вантовый) мост через Неву  (полная длина мостового перехода — 2824 метров)</vt:lpstr>
      <vt:lpstr>Самый длинный разводной мост — Александра Невского через Неву (длина без береговых сооружений 629 м, вместе с пандусами —  905,7 м).</vt:lpstr>
      <vt:lpstr>Самый широкий мост — Синий мост на реке Мойке (97,3 метров)</vt:lpstr>
      <vt:lpstr>Интересные мосты  Санкт-Петербурга</vt:lpstr>
      <vt:lpstr>БА́НКОВСКИЙ МОСТ В ПЕТЕРБУ́РГЕ — уникальное сооружение, узкий пешеходный мостик, перекинутый через канал Грибоедова.</vt:lpstr>
      <vt:lpstr>Слайд 8</vt:lpstr>
      <vt:lpstr>Интересно:  статуи коней, которые «смотрят» в сторону Адмиралтейства имеют на своих копытах подковы,  статуи коней, смотрящих в сторону площади Восстания подков не имеют.  Распространенная легенда объясняет это тем, что в XVIII веке на Литейном проспекте располагались литейные мастерские и кузницы.  Поэтому, подкованные лошади «идут» от кузниц, к началу проспекта, а неподкованные лошади наоборот располагаются лицом в направлении Литейного проспекта.</vt:lpstr>
      <vt:lpstr>Египетский мост.  Он получил своё название из-за своеобразного оформления: в архитектуре старого моста отразился характерный для начала XIX века повышенный интерес к искусству Древнего Египта. Колонны и другие части были украшены орнаментами из иероглифов.</vt:lpstr>
      <vt:lpstr>Слайд 11</vt:lpstr>
      <vt:lpstr>А на каких мостах нашего города вы были?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МОСТЫ  САНКТ-ПЕТЕРБУРГА</dc:title>
  <dc:creator>Nataly</dc:creator>
  <cp:lastModifiedBy>PoliakovaSA</cp:lastModifiedBy>
  <cp:revision>9</cp:revision>
  <dcterms:created xsi:type="dcterms:W3CDTF">2013-10-25T18:36:41Z</dcterms:created>
  <dcterms:modified xsi:type="dcterms:W3CDTF">2021-01-19T12:39:06Z</dcterms:modified>
</cp:coreProperties>
</file>