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78" r:id="rId4"/>
    <p:sldId id="265" r:id="rId5"/>
    <p:sldId id="258" r:id="rId6"/>
    <p:sldId id="266" r:id="rId7"/>
    <p:sldId id="267" r:id="rId8"/>
    <p:sldId id="264" r:id="rId9"/>
    <p:sldId id="263" r:id="rId10"/>
    <p:sldId id="259" r:id="rId11"/>
    <p:sldId id="260" r:id="rId12"/>
    <p:sldId id="261" r:id="rId13"/>
    <p:sldId id="262" r:id="rId14"/>
    <p:sldId id="274" r:id="rId15"/>
    <p:sldId id="275" r:id="rId16"/>
    <p:sldId id="277" r:id="rId17"/>
    <p:sldId id="276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D044"/>
    <a:srgbClr val="009900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5620" autoAdjust="0"/>
    <p:restoredTop sz="94660" autoAdjust="0"/>
  </p:normalViewPr>
  <p:slideViewPr>
    <p:cSldViewPr>
      <p:cViewPr>
        <p:scale>
          <a:sx n="66" d="100"/>
          <a:sy n="66" d="100"/>
        </p:scale>
        <p:origin x="-1188" y="-1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7F559A-1C7F-4FC3-9F25-2A58D425EE3F}" type="datetimeFigureOut">
              <a:rPr lang="ru-RU" smtClean="0"/>
              <a:pPr/>
              <a:t>24.01.2021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6DB2CA-1E33-42F3-9D04-557CD9E651E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3731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DB2CA-1E33-42F3-9D04-557CD9E651E3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DB2CA-1E33-42F3-9D04-557CD9E651E3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8CCA7-A231-4DF5-979B-12008F1482BD}" type="datetimeFigureOut">
              <a:rPr lang="ru-RU" smtClean="0"/>
              <a:pPr/>
              <a:t>24.01.2021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2717C-6D01-43FD-9976-92039EAD14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8CCA7-A231-4DF5-979B-12008F1482BD}" type="datetimeFigureOut">
              <a:rPr lang="ru-RU" smtClean="0"/>
              <a:pPr/>
              <a:t>24.01.2021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2717C-6D01-43FD-9976-92039EAD14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8CCA7-A231-4DF5-979B-12008F1482BD}" type="datetimeFigureOut">
              <a:rPr lang="ru-RU" smtClean="0"/>
              <a:pPr/>
              <a:t>24.01.2021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2717C-6D01-43FD-9976-92039EAD14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8CCA7-A231-4DF5-979B-12008F1482BD}" type="datetimeFigureOut">
              <a:rPr lang="ru-RU" smtClean="0"/>
              <a:pPr/>
              <a:t>24.01.2021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2717C-6D01-43FD-9976-92039EAD14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8CCA7-A231-4DF5-979B-12008F1482BD}" type="datetimeFigureOut">
              <a:rPr lang="ru-RU" smtClean="0"/>
              <a:pPr/>
              <a:t>24.01.2021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2717C-6D01-43FD-9976-92039EAD14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8CCA7-A231-4DF5-979B-12008F1482BD}" type="datetimeFigureOut">
              <a:rPr lang="ru-RU" smtClean="0"/>
              <a:pPr/>
              <a:t>24.01.2021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2717C-6D01-43FD-9976-92039EAD14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8CCA7-A231-4DF5-979B-12008F1482BD}" type="datetimeFigureOut">
              <a:rPr lang="ru-RU" smtClean="0"/>
              <a:pPr/>
              <a:t>24.01.2021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2717C-6D01-43FD-9976-92039EAD14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8CCA7-A231-4DF5-979B-12008F1482BD}" type="datetimeFigureOut">
              <a:rPr lang="ru-RU" smtClean="0"/>
              <a:pPr/>
              <a:t>24.01.2021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2717C-6D01-43FD-9976-92039EAD14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8CCA7-A231-4DF5-979B-12008F1482BD}" type="datetimeFigureOut">
              <a:rPr lang="ru-RU" smtClean="0"/>
              <a:pPr/>
              <a:t>24.01.2021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2717C-6D01-43FD-9976-92039EAD14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8CCA7-A231-4DF5-979B-12008F1482BD}" type="datetimeFigureOut">
              <a:rPr lang="ru-RU" smtClean="0"/>
              <a:pPr/>
              <a:t>24.01.2021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2717C-6D01-43FD-9976-92039EAD14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8CCA7-A231-4DF5-979B-12008F1482BD}" type="datetimeFigureOut">
              <a:rPr lang="ru-RU" smtClean="0"/>
              <a:pPr/>
              <a:t>24.01.2021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52717C-6D01-43FD-9976-92039EAD147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8CCA7-A231-4DF5-979B-12008F1482BD}" type="datetimeFigureOut">
              <a:rPr lang="ru-RU" smtClean="0"/>
              <a:pPr/>
              <a:t>24.01.2021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52717C-6D01-43FD-9976-92039EAD147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12" Type="http://schemas.openxmlformats.org/officeDocument/2006/relationships/image" Target="../media/image92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11" Type="http://schemas.openxmlformats.org/officeDocument/2006/relationships/image" Target="../media/image91.jpeg"/><Relationship Id="rId5" Type="http://schemas.openxmlformats.org/officeDocument/2006/relationships/image" Target="../media/image85.jpeg"/><Relationship Id="rId10" Type="http://schemas.openxmlformats.org/officeDocument/2006/relationships/image" Target="../media/image90.jpeg"/><Relationship Id="rId4" Type="http://schemas.openxmlformats.org/officeDocument/2006/relationships/image" Target="../media/image84.jpeg"/><Relationship Id="rId9" Type="http://schemas.openxmlformats.org/officeDocument/2006/relationships/image" Target="../media/image8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7.jpeg"/><Relationship Id="rId7" Type="http://schemas.openxmlformats.org/officeDocument/2006/relationships/image" Target="../media/image20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5.jpeg"/><Relationship Id="rId9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>
            <a:off x="1285852" y="928670"/>
            <a:ext cx="6643734" cy="173355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 rtl="0"/>
            <a:r>
              <a:rPr lang="ru-RU" sz="4800" kern="10" spc="600" dirty="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Детский сад №22 </a:t>
            </a:r>
          </a:p>
          <a:p>
            <a:pPr algn="ctr" rtl="0"/>
            <a:r>
              <a:rPr lang="ru-RU" sz="4800" kern="10" spc="600" dirty="0" err="1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общеразвивающего</a:t>
            </a:r>
            <a:r>
              <a:rPr lang="ru-RU" sz="4800" kern="10" spc="600" dirty="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 вида</a:t>
            </a:r>
          </a:p>
          <a:p>
            <a:pPr algn="ctr" rtl="0"/>
            <a:r>
              <a:rPr lang="ru-RU" sz="4800" kern="10" spc="600" dirty="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 г.Ухта </a:t>
            </a:r>
            <a:r>
              <a:rPr lang="ru-RU" sz="4800" kern="10" spc="600" dirty="0" err="1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пгт</a:t>
            </a:r>
            <a:r>
              <a:rPr lang="ru-RU" sz="4800" kern="10" spc="600" dirty="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. </a:t>
            </a:r>
            <a:r>
              <a:rPr lang="ru-RU" sz="4800" kern="10" spc="600" dirty="0" err="1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/>
              </a:rPr>
              <a:t>Шудаяг</a:t>
            </a:r>
            <a:endParaRPr lang="ru-RU" sz="4800" kern="10" spc="60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Impac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43108" y="2500306"/>
            <a:ext cx="507208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err="1" smtClean="0">
                <a:latin typeface="Gabriola" pitchFamily="82" charset="0"/>
              </a:rPr>
              <a:t>Портфолио</a:t>
            </a:r>
            <a:r>
              <a:rPr lang="ru-RU" sz="5400" b="1" dirty="0" smtClean="0">
                <a:latin typeface="Gabriola" pitchFamily="82" charset="0"/>
              </a:rPr>
              <a:t> </a:t>
            </a:r>
          </a:p>
          <a:p>
            <a:pPr algn="ctr"/>
            <a:r>
              <a:rPr lang="ru-RU" sz="5400" b="1" dirty="0" smtClean="0">
                <a:latin typeface="Gabriola" pitchFamily="82" charset="0"/>
              </a:rPr>
              <a:t>Второй группы</a:t>
            </a:r>
          </a:p>
          <a:p>
            <a:pPr algn="ctr"/>
            <a:r>
              <a:rPr lang="ru-RU" sz="5400" b="1" dirty="0" smtClean="0">
                <a:latin typeface="Gabriola" pitchFamily="82" charset="0"/>
              </a:rPr>
              <a:t> раннего возраста</a:t>
            </a:r>
          </a:p>
          <a:p>
            <a:pPr algn="ctr"/>
            <a:r>
              <a:rPr lang="ru-RU" sz="5400" b="1" dirty="0" smtClean="0">
                <a:latin typeface="Gabriola" pitchFamily="82" charset="0"/>
              </a:rPr>
              <a:t>«Цыплята»</a:t>
            </a:r>
            <a:endParaRPr lang="ru-RU" b="1" dirty="0">
              <a:latin typeface="Gabriola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15816" y="476672"/>
            <a:ext cx="4032448" cy="707886"/>
          </a:xfrm>
          <a:prstGeom prst="rect">
            <a:avLst/>
          </a:prstGeom>
          <a:noFill/>
          <a:ln>
            <a:solidFill>
              <a:schemeClr val="tx2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perspectiveRelaxed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Наше творчество</a:t>
            </a:r>
            <a:endParaRPr lang="ru-RU" sz="4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0681" r="595"/>
          <a:stretch>
            <a:fillRect/>
          </a:stretch>
        </p:blipFill>
        <p:spPr bwMode="auto">
          <a:xfrm rot="20938522">
            <a:off x="539382" y="1303401"/>
            <a:ext cx="2881837" cy="19996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15565" t="9174" r="10501"/>
          <a:stretch>
            <a:fillRect/>
          </a:stretch>
        </p:blipFill>
        <p:spPr bwMode="auto">
          <a:xfrm rot="20655066">
            <a:off x="1385725" y="3852349"/>
            <a:ext cx="2304256" cy="1778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J:\фото для группы\DSCN4102.JPG"/>
          <p:cNvPicPr/>
          <p:nvPr/>
        </p:nvPicPr>
        <p:blipFill>
          <a:blip r:embed="rId4" cstate="print"/>
          <a:srcRect b="16140"/>
          <a:stretch>
            <a:fillRect/>
          </a:stretch>
        </p:blipFill>
        <p:spPr bwMode="auto">
          <a:xfrm rot="811136">
            <a:off x="3309431" y="1388026"/>
            <a:ext cx="2467274" cy="18118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J:\фото для группы\DSCN3897.JPG"/>
          <p:cNvPicPr/>
          <p:nvPr/>
        </p:nvPicPr>
        <p:blipFill>
          <a:blip r:embed="rId5" cstate="print"/>
          <a:srcRect l="10903" t="38675" r="62159" b="10684"/>
          <a:stretch>
            <a:fillRect/>
          </a:stretch>
        </p:blipFill>
        <p:spPr bwMode="auto">
          <a:xfrm rot="17438059">
            <a:off x="6736635" y="893368"/>
            <a:ext cx="1675144" cy="2245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J:\фото для группы\DSCN3864.JPG"/>
          <p:cNvPicPr/>
          <p:nvPr/>
        </p:nvPicPr>
        <p:blipFill>
          <a:blip r:embed="rId6" cstate="print"/>
          <a:srcRect l="2084" t="-37180" r="4597" b="10897"/>
          <a:stretch>
            <a:fillRect/>
          </a:stretch>
        </p:blipFill>
        <p:spPr bwMode="auto">
          <a:xfrm rot="21145676">
            <a:off x="3720948" y="3442043"/>
            <a:ext cx="2552700" cy="2552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J:\фото для группы\DSCN3889.JPG"/>
          <p:cNvPicPr/>
          <p:nvPr/>
        </p:nvPicPr>
        <p:blipFill>
          <a:blip r:embed="rId7" cstate="print"/>
          <a:srcRect l="10903" r="9249" b="38576"/>
          <a:stretch>
            <a:fillRect/>
          </a:stretch>
        </p:blipFill>
        <p:spPr bwMode="auto">
          <a:xfrm rot="1150978">
            <a:off x="6194187" y="3574428"/>
            <a:ext cx="2457450" cy="1523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 descr="J:\фото для группы\DSCN3886.JPG"/>
          <p:cNvPicPr/>
          <p:nvPr/>
        </p:nvPicPr>
        <p:blipFill>
          <a:blip r:embed="rId8" cstate="print"/>
          <a:srcRect l="1122" t="1068" r="13094" b="22222"/>
          <a:stretch>
            <a:fillRect/>
          </a:stretch>
        </p:blipFill>
        <p:spPr bwMode="auto">
          <a:xfrm rot="21226331">
            <a:off x="4287775" y="2408491"/>
            <a:ext cx="2510036" cy="15342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Волна 4"/>
          <p:cNvSpPr/>
          <p:nvPr/>
        </p:nvSpPr>
        <p:spPr>
          <a:xfrm>
            <a:off x="2555776" y="476672"/>
            <a:ext cx="3744416" cy="1224136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Наши праздники</a:t>
            </a:r>
            <a:endParaRPr lang="ru-RU" sz="3200" dirty="0"/>
          </a:p>
        </p:txBody>
      </p:sp>
      <p:pic>
        <p:nvPicPr>
          <p:cNvPr id="6" name="Рисунок 5" descr="J:\фото для группы\IMG20200306115248.jpg"/>
          <p:cNvPicPr/>
          <p:nvPr/>
        </p:nvPicPr>
        <p:blipFill>
          <a:blip r:embed="rId2" cstate="print"/>
          <a:srcRect l="15072" t="5776" r="12892" b="4934"/>
          <a:stretch>
            <a:fillRect/>
          </a:stretch>
        </p:blipFill>
        <p:spPr bwMode="auto">
          <a:xfrm rot="20647362">
            <a:off x="2028109" y="4399262"/>
            <a:ext cx="1005070" cy="16417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J:\фото для группы\DSCN405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442065">
            <a:off x="655498" y="2824540"/>
            <a:ext cx="1944216" cy="19581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J:\фото для группы\DSCN4012.JPG"/>
          <p:cNvPicPr/>
          <p:nvPr/>
        </p:nvPicPr>
        <p:blipFill>
          <a:blip r:embed="rId4" cstate="print"/>
          <a:srcRect l="4650" t="27595" r="14378" b="11325"/>
          <a:stretch>
            <a:fillRect/>
          </a:stretch>
        </p:blipFill>
        <p:spPr bwMode="auto">
          <a:xfrm rot="566573">
            <a:off x="6341087" y="1193781"/>
            <a:ext cx="2488135" cy="15818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J:\фото для группы\IMG20200306095150.jpg"/>
          <p:cNvPicPr/>
          <p:nvPr/>
        </p:nvPicPr>
        <p:blipFill>
          <a:blip r:embed="rId5" cstate="print"/>
          <a:srcRect l="21561" t="1444" r="28003" b="30686"/>
          <a:stretch>
            <a:fillRect/>
          </a:stretch>
        </p:blipFill>
        <p:spPr bwMode="auto">
          <a:xfrm>
            <a:off x="4400883" y="3958153"/>
            <a:ext cx="1251237" cy="22170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 descr="J:\фото для группы\IMG20200306095012.jpg"/>
          <p:cNvPicPr/>
          <p:nvPr/>
        </p:nvPicPr>
        <p:blipFill>
          <a:blip r:embed="rId6" cstate="print"/>
          <a:srcRect t="21553" r="25517" b="3555"/>
          <a:stretch>
            <a:fillRect/>
          </a:stretch>
        </p:blipFill>
        <p:spPr bwMode="auto">
          <a:xfrm rot="21197284">
            <a:off x="3034598" y="3820844"/>
            <a:ext cx="1190625" cy="1935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 descr="J:\фото для группы\IMG20200306094850.jpg"/>
          <p:cNvPicPr/>
          <p:nvPr/>
        </p:nvPicPr>
        <p:blipFill>
          <a:blip r:embed="rId7" cstate="print"/>
          <a:srcRect l="14945" t="25286" r="18084" b="10270"/>
          <a:stretch>
            <a:fillRect/>
          </a:stretch>
        </p:blipFill>
        <p:spPr bwMode="auto">
          <a:xfrm rot="361993">
            <a:off x="5723193" y="4267139"/>
            <a:ext cx="1311353" cy="1866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 descr="J:\фото для группы\DSCN3320.JPG"/>
          <p:cNvPicPr/>
          <p:nvPr/>
        </p:nvPicPr>
        <p:blipFill>
          <a:blip r:embed="rId8" cstate="print"/>
          <a:srcRect l="6414" t="11752" r="2993" b="13889"/>
          <a:stretch>
            <a:fillRect/>
          </a:stretch>
        </p:blipFill>
        <p:spPr bwMode="auto">
          <a:xfrm rot="669636">
            <a:off x="5819210" y="2893390"/>
            <a:ext cx="2657475" cy="1482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J:\фото для группы\DSCN3370.JPG"/>
          <p:cNvPicPr/>
          <p:nvPr/>
        </p:nvPicPr>
        <p:blipFill>
          <a:blip r:embed="rId9" cstate="print"/>
          <a:srcRect l="1603" t="4492" r="2672" b="6738"/>
          <a:stretch>
            <a:fillRect/>
          </a:stretch>
        </p:blipFill>
        <p:spPr bwMode="auto">
          <a:xfrm>
            <a:off x="2771800" y="1700808"/>
            <a:ext cx="2880320" cy="1656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12700" stA="38000" endPos="28000" dist="5000" dir="5400000" sy="-100000" algn="bl" rotWithShape="0"/>
          </a:effectLst>
        </p:spPr>
      </p:pic>
      <p:pic>
        <p:nvPicPr>
          <p:cNvPr id="18" name="Рисунок 17" descr="C:\Users\DNS-\Desktop\афотопарт (3)\DSCN6172.JPG"/>
          <p:cNvPicPr/>
          <p:nvPr/>
        </p:nvPicPr>
        <p:blipFill>
          <a:blip r:embed="rId10" cstate="print"/>
          <a:srcRect l="18920" t="15171" r="25762"/>
          <a:stretch>
            <a:fillRect/>
          </a:stretch>
        </p:blipFill>
        <p:spPr bwMode="auto">
          <a:xfrm rot="20753841">
            <a:off x="794278" y="975940"/>
            <a:ext cx="1793751" cy="19018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DNS-\Desktop\афотопарт (3)\IMG_20191227_093636.jpg"/>
          <p:cNvPicPr/>
          <p:nvPr/>
        </p:nvPicPr>
        <p:blipFill>
          <a:blip r:embed="rId2" cstate="print"/>
          <a:srcRect t="41667" r="-2458" b="13889"/>
          <a:stretch>
            <a:fillRect/>
          </a:stretch>
        </p:blipFill>
        <p:spPr bwMode="auto">
          <a:xfrm rot="21022863">
            <a:off x="1159199" y="591737"/>
            <a:ext cx="3240360" cy="1656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63500" dist="50800" dir="16200000">
              <a:prstClr val="black">
                <a:alpha val="50000"/>
              </a:prstClr>
            </a:innerShdw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 descr="J:\фото для группы\DSCN3366.JPG"/>
          <p:cNvPicPr/>
          <p:nvPr/>
        </p:nvPicPr>
        <p:blipFill>
          <a:blip r:embed="rId3" cstate="print"/>
          <a:srcRect l="8980" t="17521" r="13255" b="21581"/>
          <a:stretch>
            <a:fillRect/>
          </a:stretch>
        </p:blipFill>
        <p:spPr bwMode="auto">
          <a:xfrm rot="21019907">
            <a:off x="447758" y="2260184"/>
            <a:ext cx="3152775" cy="21401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DNS-\Desktop\афотопарт (3)\DSC00428.JPG"/>
          <p:cNvPicPr/>
          <p:nvPr/>
        </p:nvPicPr>
        <p:blipFill>
          <a:blip r:embed="rId4" cstate="print"/>
          <a:srcRect t="4843" r="20400"/>
          <a:stretch>
            <a:fillRect/>
          </a:stretch>
        </p:blipFill>
        <p:spPr bwMode="auto">
          <a:xfrm>
            <a:off x="3059832" y="2348880"/>
            <a:ext cx="2998068" cy="18897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C:\Users\DNS-\Desktop\афотопарт (3)\DSC09245.JPG"/>
          <p:cNvPicPr/>
          <p:nvPr/>
        </p:nvPicPr>
        <p:blipFill>
          <a:blip r:embed="rId5" cstate="print"/>
          <a:srcRect l="17008" t="11967" r="7258" b="3072"/>
          <a:stretch>
            <a:fillRect/>
          </a:stretch>
        </p:blipFill>
        <p:spPr bwMode="auto">
          <a:xfrm>
            <a:off x="2627784" y="4437112"/>
            <a:ext cx="2545457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Users\DNS-\Desktop\афотопарт (3)\DSC00966.JPG"/>
          <p:cNvPicPr/>
          <p:nvPr/>
        </p:nvPicPr>
        <p:blipFill>
          <a:blip r:embed="rId6" cstate="print"/>
          <a:srcRect l="8344" t="7692" r="10146" b="6786"/>
          <a:stretch>
            <a:fillRect/>
          </a:stretch>
        </p:blipFill>
        <p:spPr bwMode="auto">
          <a:xfrm rot="539603">
            <a:off x="5934997" y="2458513"/>
            <a:ext cx="2875257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J:\фото для группы\IMG20200306095225.jpg"/>
          <p:cNvPicPr/>
          <p:nvPr/>
        </p:nvPicPr>
        <p:blipFill>
          <a:blip r:embed="rId7" cstate="print"/>
          <a:srcRect l="31119" t="12033" r="868" b="18291"/>
          <a:stretch>
            <a:fillRect/>
          </a:stretch>
        </p:blipFill>
        <p:spPr bwMode="auto">
          <a:xfrm rot="237861">
            <a:off x="5291645" y="4171051"/>
            <a:ext cx="1610021" cy="2069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DNS-\Desktop\фото для поектов(3)\IMG_20201226_175224.jpg"/>
          <p:cNvPicPr/>
          <p:nvPr/>
        </p:nvPicPr>
        <p:blipFill>
          <a:blip r:embed="rId8" cstate="print"/>
          <a:srcRect l="9621" t="29488" r="2993" b="2350"/>
          <a:stretch>
            <a:fillRect/>
          </a:stretch>
        </p:blipFill>
        <p:spPr bwMode="auto">
          <a:xfrm rot="438600">
            <a:off x="4530936" y="522820"/>
            <a:ext cx="3105150" cy="18166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J:\фото для группы\IMG20200306095138.jpg"/>
          <p:cNvPicPr/>
          <p:nvPr/>
        </p:nvPicPr>
        <p:blipFill>
          <a:blip r:embed="rId9" cstate="print"/>
          <a:srcRect l="10903" t="8063" r="-69" b="9594"/>
          <a:stretch>
            <a:fillRect/>
          </a:stretch>
        </p:blipFill>
        <p:spPr bwMode="auto">
          <a:xfrm rot="20905073">
            <a:off x="1348163" y="4524677"/>
            <a:ext cx="1045219" cy="17052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907704" y="574968"/>
            <a:ext cx="4896544" cy="369332"/>
          </a:xfrm>
          <a:prstGeom prst="rect">
            <a:avLst/>
          </a:prstGeom>
          <a:solidFill>
            <a:srgbClr val="92D050"/>
          </a:solidFill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ЗНАКОМСТВО С МЕДИЦИНСКИМ КАБИНЕТОМ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Рисунок 3" descr="DSCN374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196752"/>
            <a:ext cx="3390900" cy="2543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J:\фото для группы\DSCN3747.JPG"/>
          <p:cNvPicPr/>
          <p:nvPr/>
        </p:nvPicPr>
        <p:blipFill>
          <a:blip r:embed="rId3" cstate="print"/>
          <a:srcRect l="9467" t="1710" r="18969" b="22601"/>
          <a:stretch>
            <a:fillRect/>
          </a:stretch>
        </p:blipFill>
        <p:spPr bwMode="auto">
          <a:xfrm rot="21075433">
            <a:off x="1211687" y="3506080"/>
            <a:ext cx="3096344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DSCN3735"/>
          <p:cNvPicPr/>
          <p:nvPr/>
        </p:nvPicPr>
        <p:blipFill>
          <a:blip r:embed="rId4" cstate="print"/>
          <a:srcRect l="20356" t="4082" r="17303"/>
          <a:stretch>
            <a:fillRect/>
          </a:stretch>
        </p:blipFill>
        <p:spPr bwMode="auto">
          <a:xfrm rot="671387">
            <a:off x="5658425" y="1475336"/>
            <a:ext cx="2376264" cy="2524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DSCN3745"/>
          <p:cNvPicPr/>
          <p:nvPr/>
        </p:nvPicPr>
        <p:blipFill>
          <a:blip r:embed="rId5" cstate="print"/>
          <a:srcRect l="13495" r="12802"/>
          <a:stretch>
            <a:fillRect/>
          </a:stretch>
        </p:blipFill>
        <p:spPr bwMode="auto">
          <a:xfrm>
            <a:off x="4860032" y="3789040"/>
            <a:ext cx="2520280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843808" y="701988"/>
            <a:ext cx="3528392" cy="369332"/>
          </a:xfrm>
          <a:prstGeom prst="rect">
            <a:avLst/>
          </a:prstGeom>
          <a:solidFill>
            <a:srgbClr val="92D050"/>
          </a:solidFill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НАШИ ДОСТИЕНИЯ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C:\Users\DNS-\Desktop\фото для поектов(3)\IMG_20201226_125134 - копия.jpg"/>
          <p:cNvPicPr/>
          <p:nvPr/>
        </p:nvPicPr>
        <p:blipFill>
          <a:blip r:embed="rId2" cstate="print"/>
          <a:srcRect l="10102" t="2351" r="11299" b="-2593"/>
          <a:stretch>
            <a:fillRect/>
          </a:stretch>
        </p:blipFill>
        <p:spPr bwMode="auto">
          <a:xfrm rot="5400000">
            <a:off x="2972246" y="1212331"/>
            <a:ext cx="2767163" cy="28800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C:\Users\DNS-\Desktop\фото для поектов(3)\IMG_20201226_125457 - копия.jpg"/>
          <p:cNvPicPr/>
          <p:nvPr/>
        </p:nvPicPr>
        <p:blipFill>
          <a:blip r:embed="rId3" cstate="print"/>
          <a:srcRect t="6624" r="2833" b="1923"/>
          <a:stretch>
            <a:fillRect/>
          </a:stretch>
        </p:blipFill>
        <p:spPr bwMode="auto">
          <a:xfrm rot="5244859">
            <a:off x="2832492" y="4341246"/>
            <a:ext cx="2446381" cy="18552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C:\Users\DNS-\Desktop\фото для поектов(3)\IMG_20201226_125505 - копия.jpg"/>
          <p:cNvPicPr/>
          <p:nvPr/>
        </p:nvPicPr>
        <p:blipFill>
          <a:blip r:embed="rId4" cstate="print"/>
          <a:srcRect l="1924" t="8333" r="1229" b="2991"/>
          <a:stretch>
            <a:fillRect/>
          </a:stretch>
        </p:blipFill>
        <p:spPr bwMode="auto">
          <a:xfrm rot="5749972">
            <a:off x="6016279" y="1052801"/>
            <a:ext cx="2699390" cy="1866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C:\Users\DNS-\Desktop\фото для поектов(3)\IMG_20201226_125239 - копия.jpg"/>
          <p:cNvPicPr/>
          <p:nvPr/>
        </p:nvPicPr>
        <p:blipFill>
          <a:blip r:embed="rId5" cstate="print"/>
          <a:srcRect t="5607" r="-59"/>
          <a:stretch>
            <a:fillRect/>
          </a:stretch>
        </p:blipFill>
        <p:spPr bwMode="auto">
          <a:xfrm rot="4628506">
            <a:off x="708915" y="1295476"/>
            <a:ext cx="2564235" cy="16648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C:\Users\DNS-\Desktop\фото2020год\IMG_20201120_141118_BURST1.jpg"/>
          <p:cNvPicPr/>
          <p:nvPr/>
        </p:nvPicPr>
        <p:blipFill>
          <a:blip r:embed="rId6" cstate="print"/>
          <a:srcRect l="10903" t="8547" r="6681" b="15598"/>
          <a:stretch>
            <a:fillRect/>
          </a:stretch>
        </p:blipFill>
        <p:spPr bwMode="auto">
          <a:xfrm rot="5062218">
            <a:off x="4951182" y="3315021"/>
            <a:ext cx="2456557" cy="1685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C:\Users\DNS-\Desktop\фото2020год\IMG_20201120_140310.jpg"/>
          <p:cNvPicPr/>
          <p:nvPr/>
        </p:nvPicPr>
        <p:blipFill>
          <a:blip r:embed="rId7" cstate="print"/>
          <a:srcRect l="6895" t="13462" r="1711" b="17735"/>
          <a:stretch>
            <a:fillRect/>
          </a:stretch>
        </p:blipFill>
        <p:spPr bwMode="auto">
          <a:xfrm rot="5086337">
            <a:off x="740790" y="3519670"/>
            <a:ext cx="2558617" cy="17796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635896" y="764704"/>
            <a:ext cx="3312368" cy="400110"/>
          </a:xfrm>
          <a:prstGeom prst="rect">
            <a:avLst/>
          </a:prstGeom>
          <a:solidFill>
            <a:srgbClr val="92D050"/>
          </a:solidFill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</a:rPr>
              <a:t>СОТРУДНИЧЕСТВО</a:t>
            </a:r>
            <a:endParaRPr lang="ru-RU" sz="2000" dirty="0">
              <a:solidFill>
                <a:srgbClr val="FF0000"/>
              </a:solidFill>
            </a:endParaRPr>
          </a:p>
        </p:txBody>
      </p:sp>
      <p:pic>
        <p:nvPicPr>
          <p:cNvPr id="5" name="Рисунок 4" descr="C:\Users\DNS-\Desktop\Осень\DSCN188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46289">
            <a:off x="6295018" y="942450"/>
            <a:ext cx="2625413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C:\Users\DNS-\Desktop\Осень\DSC00304.JPG"/>
          <p:cNvPicPr/>
          <p:nvPr/>
        </p:nvPicPr>
        <p:blipFill>
          <a:blip r:embed="rId3" cstate="print"/>
          <a:srcRect r="6771"/>
          <a:stretch>
            <a:fillRect/>
          </a:stretch>
        </p:blipFill>
        <p:spPr bwMode="auto">
          <a:xfrm rot="20717847">
            <a:off x="509678" y="1060714"/>
            <a:ext cx="3141593" cy="18722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C:\Users\DNS-\Desktop\фото2020год\IMG_20201127_183337.jpg"/>
          <p:cNvPicPr/>
          <p:nvPr/>
        </p:nvPicPr>
        <p:blipFill>
          <a:blip r:embed="rId4" cstate="print"/>
          <a:srcRect l="3528" r="3474" b="3632"/>
          <a:stretch>
            <a:fillRect/>
          </a:stretch>
        </p:blipFill>
        <p:spPr bwMode="auto">
          <a:xfrm rot="5400000">
            <a:off x="4896035" y="3753038"/>
            <a:ext cx="2520281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C:\Users\DNS-\Desktop\фото2020год\IMG_20201126_130555_BURST1.jpg"/>
          <p:cNvPicPr/>
          <p:nvPr/>
        </p:nvPicPr>
        <p:blipFill>
          <a:blip r:embed="rId5" cstate="print"/>
          <a:srcRect l="1443" t="1709" r="5077" b="3419"/>
          <a:stretch>
            <a:fillRect/>
          </a:stretch>
        </p:blipFill>
        <p:spPr bwMode="auto">
          <a:xfrm>
            <a:off x="3491880" y="1556792"/>
            <a:ext cx="2848347" cy="244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IMG_20190221_150951_BURST3"/>
          <p:cNvPicPr>
            <a:picLocks noChangeAspect="1" noChangeArrowheads="1"/>
          </p:cNvPicPr>
          <p:nvPr/>
        </p:nvPicPr>
        <p:blipFill>
          <a:blip r:embed="rId6" cstate="print"/>
          <a:srcRect t="31910" r="1399" b="6576"/>
          <a:stretch>
            <a:fillRect/>
          </a:stretch>
        </p:blipFill>
        <p:spPr bwMode="auto">
          <a:xfrm>
            <a:off x="467544" y="2924944"/>
            <a:ext cx="3024336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419872" y="692696"/>
            <a:ext cx="3312368" cy="369332"/>
          </a:xfrm>
          <a:prstGeom prst="rect">
            <a:avLst/>
          </a:prstGeom>
          <a:solidFill>
            <a:srgbClr val="92D050"/>
          </a:solidFill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СУББОТНИКИ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050" name="Picture 2" descr="IMG_20181217_190123"/>
          <p:cNvPicPr>
            <a:picLocks noChangeAspect="1" noChangeArrowheads="1"/>
          </p:cNvPicPr>
          <p:nvPr/>
        </p:nvPicPr>
        <p:blipFill>
          <a:blip r:embed="rId2" cstate="print"/>
          <a:srcRect t="8511" r="9494" b="8865"/>
          <a:stretch>
            <a:fillRect/>
          </a:stretch>
        </p:blipFill>
        <p:spPr bwMode="auto">
          <a:xfrm>
            <a:off x="827584" y="908720"/>
            <a:ext cx="2209800" cy="1809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1" name="Picture 3" descr="IMG_20181217_184648_HHT"/>
          <p:cNvPicPr>
            <a:picLocks noChangeAspect="1" noChangeArrowheads="1"/>
          </p:cNvPicPr>
          <p:nvPr/>
        </p:nvPicPr>
        <p:blipFill>
          <a:blip r:embed="rId3" cstate="print"/>
          <a:srcRect l="17494" t="5333" r="2179" b="8333"/>
          <a:stretch>
            <a:fillRect/>
          </a:stretch>
        </p:blipFill>
        <p:spPr bwMode="auto">
          <a:xfrm>
            <a:off x="611560" y="2924944"/>
            <a:ext cx="2343522" cy="16954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2" name="Picture 4" descr="IMG_7384"/>
          <p:cNvPicPr>
            <a:picLocks noChangeAspect="1" noChangeArrowheads="1"/>
          </p:cNvPicPr>
          <p:nvPr/>
        </p:nvPicPr>
        <p:blipFill>
          <a:blip r:embed="rId4" cstate="print"/>
          <a:srcRect l="1286" t="4819" r="5957" b="8194"/>
          <a:stretch>
            <a:fillRect/>
          </a:stretch>
        </p:blipFill>
        <p:spPr bwMode="auto">
          <a:xfrm>
            <a:off x="3563888" y="3284984"/>
            <a:ext cx="2473821" cy="1656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3" name="Picture 5" descr="IMG_7474"/>
          <p:cNvPicPr>
            <a:picLocks noChangeAspect="1" noChangeArrowheads="1"/>
          </p:cNvPicPr>
          <p:nvPr/>
        </p:nvPicPr>
        <p:blipFill>
          <a:blip r:embed="rId5" cstate="print"/>
          <a:srcRect l="5145" t="43614" r="33005" b="13977"/>
          <a:stretch>
            <a:fillRect/>
          </a:stretch>
        </p:blipFill>
        <p:spPr bwMode="auto">
          <a:xfrm>
            <a:off x="4427984" y="5157192"/>
            <a:ext cx="1872208" cy="12180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DSC09986"/>
          <p:cNvPicPr/>
          <p:nvPr/>
        </p:nvPicPr>
        <p:blipFill>
          <a:blip r:embed="rId6" cstate="print"/>
          <a:srcRect l="12384"/>
          <a:stretch>
            <a:fillRect/>
          </a:stretch>
        </p:blipFill>
        <p:spPr bwMode="auto">
          <a:xfrm>
            <a:off x="6156176" y="2708920"/>
            <a:ext cx="2695575" cy="19019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IMG_2572"/>
          <p:cNvPicPr/>
          <p:nvPr/>
        </p:nvPicPr>
        <p:blipFill>
          <a:blip r:embed="rId7" cstate="print"/>
          <a:srcRect l="19931" t="17010" b="6186"/>
          <a:stretch>
            <a:fillRect/>
          </a:stretch>
        </p:blipFill>
        <p:spPr bwMode="auto">
          <a:xfrm>
            <a:off x="5292080" y="4581128"/>
            <a:ext cx="2592288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IMG_2567"/>
          <p:cNvPicPr/>
          <p:nvPr/>
        </p:nvPicPr>
        <p:blipFill>
          <a:blip r:embed="rId8" cstate="print"/>
          <a:srcRect l="4484" r="14627"/>
          <a:stretch>
            <a:fillRect/>
          </a:stretch>
        </p:blipFill>
        <p:spPr bwMode="auto">
          <a:xfrm>
            <a:off x="3347864" y="1268760"/>
            <a:ext cx="2454399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C:\Users\DNS-\Desktop\разное)\на субботнике\IMG_7395.JPG"/>
          <p:cNvPicPr/>
          <p:nvPr/>
        </p:nvPicPr>
        <p:blipFill>
          <a:blip r:embed="rId9" cstate="print"/>
          <a:srcRect l="18279" t="10577" r="14056" b="22933"/>
          <a:stretch>
            <a:fillRect/>
          </a:stretch>
        </p:blipFill>
        <p:spPr bwMode="auto">
          <a:xfrm rot="21256528">
            <a:off x="607260" y="4539080"/>
            <a:ext cx="2500880" cy="16049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 descr="C:\Users\DNS-\Desktop\разное)\на субботнике\IMG_7433.JPG"/>
          <p:cNvPicPr/>
          <p:nvPr/>
        </p:nvPicPr>
        <p:blipFill>
          <a:blip r:embed="rId10" cstate="print"/>
          <a:srcRect l="46339" r="18334" b="17256"/>
          <a:stretch>
            <a:fillRect/>
          </a:stretch>
        </p:blipFill>
        <p:spPr bwMode="auto">
          <a:xfrm>
            <a:off x="6876256" y="764704"/>
            <a:ext cx="1440160" cy="18722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4" name="Picture 6" descr="IMG_7388"/>
          <p:cNvPicPr>
            <a:picLocks noChangeAspect="1" noChangeArrowheads="1"/>
          </p:cNvPicPr>
          <p:nvPr/>
        </p:nvPicPr>
        <p:blipFill>
          <a:blip r:embed="rId11" cstate="print"/>
          <a:srcRect l="37947" t="32762" r="21275" b="14468"/>
          <a:stretch>
            <a:fillRect/>
          </a:stretch>
        </p:blipFill>
        <p:spPr bwMode="auto">
          <a:xfrm rot="326963">
            <a:off x="5364088" y="1412776"/>
            <a:ext cx="1628775" cy="1419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5" name="Picture 7" descr="IMG_20181217_184932"/>
          <p:cNvPicPr>
            <a:picLocks noChangeAspect="1" noChangeArrowheads="1"/>
          </p:cNvPicPr>
          <p:nvPr/>
        </p:nvPicPr>
        <p:blipFill>
          <a:blip r:embed="rId12" cstate="print"/>
          <a:srcRect l="17514" t="21141" r="8249" b="32709"/>
          <a:stretch>
            <a:fillRect/>
          </a:stretch>
        </p:blipFill>
        <p:spPr bwMode="auto">
          <a:xfrm>
            <a:off x="2123728" y="5157192"/>
            <a:ext cx="2592288" cy="1512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 rot="11027934" flipV="1">
            <a:off x="2500298" y="861609"/>
            <a:ext cx="4104456" cy="646331"/>
          </a:xfrm>
          <a:prstGeom prst="rect">
            <a:avLst/>
          </a:prstGeom>
          <a:solidFill>
            <a:srgbClr val="92D050"/>
          </a:solidFill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Comic Sans MS" pitchFamily="66" charset="0"/>
              </a:rPr>
              <a:t>Пожелание любимым «Цыплятам»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1763688" y="1708018"/>
            <a:ext cx="6048672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0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Сегодня</a:t>
            </a: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птенчиков</a:t>
            </a: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мы</a:t>
            </a: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выпускаем</a:t>
            </a: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</a:t>
            </a:r>
            <a:r>
              <a:rPr kumimoji="0" lang="en-US" sz="20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более</a:t>
            </a: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грустного</a:t>
            </a: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момента</a:t>
            </a: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</a:t>
            </a:r>
            <a:r>
              <a:rPr kumimoji="0" lang="en-US" sz="20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садике</a:t>
            </a: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</a:t>
            </a: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бывает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Ведь мы вас, как родненьких полюбили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Два  года мы рядышком с вами были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0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Хотим</a:t>
            </a: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вам</a:t>
            </a: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</a:t>
            </a:r>
            <a:r>
              <a:rPr kumimoji="0" lang="en-US" sz="20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час</a:t>
            </a: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особенный</a:t>
            </a: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такой</a:t>
            </a: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пожелать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</a:t>
            </a:r>
            <a:r>
              <a:rPr kumimoji="0" lang="en-US" sz="20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дальше</a:t>
            </a: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 </a:t>
            </a:r>
            <a:r>
              <a:rPr kumimoji="0" lang="en-US" sz="20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интересом</a:t>
            </a: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жизнь</a:t>
            </a: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изучать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0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Хоть</a:t>
            </a: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</a:t>
            </a: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</a:t>
            </a:r>
            <a:r>
              <a:rPr kumimoji="0" lang="en-US" sz="20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другую</a:t>
            </a: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группу</a:t>
            </a: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уходите</a:t>
            </a: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так</a:t>
            </a: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</a:t>
            </a:r>
            <a:r>
              <a:rPr kumimoji="0" lang="en-US" sz="20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быть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0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</a:t>
            </a: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забывайте</a:t>
            </a: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 </a:t>
            </a:r>
            <a:r>
              <a:rPr kumimoji="0" lang="en-US" sz="20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нам</a:t>
            </a: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</a:t>
            </a:r>
            <a:r>
              <a:rPr kumimoji="0" lang="en-US" sz="20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гости</a:t>
            </a: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иногда</a:t>
            </a: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0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приходить</a:t>
            </a:r>
            <a:r>
              <a:rPr kumimoji="0" lang="en-US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!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DNS-\Downloads\Без названия (1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857232"/>
            <a:ext cx="5715040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4414" y="1214422"/>
            <a:ext cx="700092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Comic Sans MS" pitchFamily="66" charset="0"/>
              </a:rPr>
              <a:t>Из скорлупки – из пеленок</a:t>
            </a:r>
          </a:p>
          <a:p>
            <a:pPr algn="ctr"/>
            <a:r>
              <a:rPr lang="ru-RU" sz="2800" b="1" dirty="0" smtClean="0">
                <a:latin typeface="Comic Sans MS" pitchFamily="66" charset="0"/>
              </a:rPr>
              <a:t>Вылез маленький цыпленок</a:t>
            </a:r>
          </a:p>
          <a:p>
            <a:pPr algn="ctr"/>
            <a:r>
              <a:rPr lang="ru-RU" sz="2800" b="1" dirty="0" smtClean="0">
                <a:latin typeface="Comic Sans MS" pitchFamily="66" charset="0"/>
              </a:rPr>
              <a:t>С удивлением вздохнул</a:t>
            </a:r>
          </a:p>
          <a:p>
            <a:pPr algn="ctr"/>
            <a:r>
              <a:rPr lang="ru-RU" sz="2800" b="1" dirty="0" smtClean="0">
                <a:latin typeface="Comic Sans MS" pitchFamily="66" charset="0"/>
              </a:rPr>
              <a:t>Слезку радости смахнул.</a:t>
            </a:r>
          </a:p>
          <a:p>
            <a:pPr algn="ctr"/>
            <a:r>
              <a:rPr lang="ru-RU" sz="2800" b="1" dirty="0" smtClean="0">
                <a:latin typeface="Comic Sans MS" pitchFamily="66" charset="0"/>
              </a:rPr>
              <a:t>В скорлупе немного тесно,</a:t>
            </a:r>
          </a:p>
          <a:p>
            <a:pPr algn="ctr"/>
            <a:r>
              <a:rPr lang="ru-RU" sz="2800" b="1" dirty="0" smtClean="0">
                <a:latin typeface="Comic Sans MS" pitchFamily="66" charset="0"/>
              </a:rPr>
              <a:t>А за нею интересно.</a:t>
            </a:r>
          </a:p>
          <a:p>
            <a:pPr algn="ctr"/>
            <a:r>
              <a:rPr lang="ru-RU" sz="2800" b="1" dirty="0" smtClean="0">
                <a:latin typeface="Comic Sans MS" pitchFamily="66" charset="0"/>
              </a:rPr>
              <a:t>Все вокруг журчит, гремит,</a:t>
            </a:r>
          </a:p>
          <a:p>
            <a:pPr algn="ctr"/>
            <a:r>
              <a:rPr lang="ru-RU" sz="2800" b="1" dirty="0" smtClean="0">
                <a:latin typeface="Comic Sans MS" pitchFamily="66" charset="0"/>
              </a:rPr>
              <a:t>Жизнь во всю кругом кипит.</a:t>
            </a:r>
          </a:p>
          <a:p>
            <a:pPr algn="ctr"/>
            <a:r>
              <a:rPr lang="ru-RU" sz="2800" b="1" dirty="0" smtClean="0">
                <a:latin typeface="Comic Sans MS" pitchFamily="66" charset="0"/>
              </a:rPr>
              <a:t>Он еще разок вздохнул</a:t>
            </a:r>
          </a:p>
          <a:p>
            <a:pPr algn="ctr"/>
            <a:r>
              <a:rPr lang="ru-RU" sz="2800" b="1" dirty="0" smtClean="0">
                <a:latin typeface="Comic Sans MS" pitchFamily="66" charset="0"/>
              </a:rPr>
              <a:t>И на встречу ей шагнул!</a:t>
            </a:r>
            <a:endParaRPr lang="ru-RU" sz="2000" b="1" dirty="0">
              <a:latin typeface="Comic Sans MS" pitchFamily="66" charset="0"/>
            </a:endParaRPr>
          </a:p>
        </p:txBody>
      </p:sp>
      <p:pic>
        <p:nvPicPr>
          <p:cNvPr id="1026" name="Picture 2" descr="C:\Users\user\Desktop\0005-006-.gif"/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7840" y="2588428"/>
            <a:ext cx="2033148" cy="15716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G20200306094724"/>
          <p:cNvPicPr>
            <a:picLocks noChangeAspect="1" noChangeArrowheads="1"/>
          </p:cNvPicPr>
          <p:nvPr/>
        </p:nvPicPr>
        <p:blipFill>
          <a:blip r:embed="rId3" cstate="print"/>
          <a:srcRect l="6172" r="5882" b="15703"/>
          <a:stretch>
            <a:fillRect/>
          </a:stretch>
        </p:blipFill>
        <p:spPr bwMode="auto">
          <a:xfrm>
            <a:off x="2627784" y="1196752"/>
            <a:ext cx="4608512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2786050" y="476672"/>
            <a:ext cx="4286280" cy="523220"/>
          </a:xfrm>
          <a:prstGeom prst="rect">
            <a:avLst/>
          </a:prstGeom>
          <a:solidFill>
            <a:srgbClr val="4BD044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</a:rPr>
              <a:t>ЗНАКОМЬТЕСЬ – ЭТО МЫ!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91880" y="4221088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НАШИ ВОСПИТАТЕЛИ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12" name="Рисунок 11" descr="C:\Users\DNS-\Desktop\афотопарт (3)\IMG_3776_1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81274">
            <a:off x="935937" y="3108419"/>
            <a:ext cx="2340474" cy="2777884"/>
          </a:xfrm>
          <a:prstGeom prst="rect">
            <a:avLst/>
          </a:prstGeom>
          <a:solidFill>
            <a:schemeClr val="accent2"/>
          </a:solidFill>
          <a:ln w="76200">
            <a:noFill/>
            <a:miter lim="800000"/>
            <a:headEnd/>
            <a:tailEnd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1857356" y="5786454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/>
              <a:t>Уляшева</a:t>
            </a:r>
            <a:r>
              <a:rPr lang="ru-RU" b="1" dirty="0" smtClean="0"/>
              <a:t> Вера Викторовна</a:t>
            </a:r>
            <a:endParaRPr lang="ru-RU" b="1" dirty="0"/>
          </a:p>
        </p:txBody>
      </p:sp>
      <p:pic>
        <p:nvPicPr>
          <p:cNvPr id="14" name="Рисунок 13" descr="C:\Users\user\Desktop\документы Рочева Е для учебы\¦а¦-TЗ¦¦¦-¦- ¦Х. ¦Р..jpg"/>
          <p:cNvPicPr/>
          <p:nvPr/>
        </p:nvPicPr>
        <p:blipFill>
          <a:blip r:embed="rId5" cstate="print"/>
          <a:srcRect l="3683" r="46804" b="47690"/>
          <a:stretch>
            <a:fillRect/>
          </a:stretch>
        </p:blipFill>
        <p:spPr bwMode="auto">
          <a:xfrm rot="276632">
            <a:off x="6622417" y="2997711"/>
            <a:ext cx="1920003" cy="27196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5214942" y="5715016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Рочева Елена Алексеевна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87824" y="692696"/>
            <a:ext cx="3168352" cy="769441"/>
          </a:xfrm>
          <a:prstGeom prst="rect">
            <a:avLst/>
          </a:prstGeom>
          <a:noFill/>
          <a:ln>
            <a:solidFill>
              <a:schemeClr val="accent1"/>
            </a:solidFill>
          </a:ln>
          <a:scene3d>
            <a:camera prst="perspectiveHeroicExtremeLeftFacing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rgbClr val="009900"/>
                </a:solidFill>
              </a:rPr>
              <a:t>Наши будни</a:t>
            </a:r>
            <a:endParaRPr lang="ru-RU" sz="4400" dirty="0">
              <a:solidFill>
                <a:srgbClr val="009900"/>
              </a:solidFill>
            </a:endParaRPr>
          </a:p>
        </p:txBody>
      </p:sp>
      <p:pic>
        <p:nvPicPr>
          <p:cNvPr id="1026" name="Picture 2" descr="IMG_20200313_104003_BURST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345630">
            <a:off x="630615" y="1602774"/>
            <a:ext cx="1902420" cy="1529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IMG_20200327_0951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890425">
            <a:off x="1588019" y="2833875"/>
            <a:ext cx="1773048" cy="16035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DSCN334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1556792"/>
            <a:ext cx="1584176" cy="1368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IMG20200303094647"/>
          <p:cNvPicPr>
            <a:picLocks noChangeAspect="1" noChangeArrowheads="1"/>
          </p:cNvPicPr>
          <p:nvPr/>
        </p:nvPicPr>
        <p:blipFill>
          <a:blip r:embed="rId5" cstate="print"/>
          <a:srcRect l="10120" r="9523"/>
          <a:stretch>
            <a:fillRect/>
          </a:stretch>
        </p:blipFill>
        <p:spPr bwMode="auto">
          <a:xfrm rot="1269119">
            <a:off x="6295485" y="1347690"/>
            <a:ext cx="1256859" cy="1995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35" name="Picture 11" descr="IMG20200313164557"/>
          <p:cNvPicPr>
            <a:picLocks noChangeAspect="1" noChangeArrowheads="1"/>
          </p:cNvPicPr>
          <p:nvPr/>
        </p:nvPicPr>
        <p:blipFill>
          <a:blip r:embed="rId6" cstate="print"/>
          <a:srcRect l="14842" t="15909" r="12732" b="16367"/>
          <a:stretch>
            <a:fillRect/>
          </a:stretch>
        </p:blipFill>
        <p:spPr bwMode="auto">
          <a:xfrm rot="4993754">
            <a:off x="3876906" y="2479400"/>
            <a:ext cx="2221653" cy="1709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38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40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39" name="Picture 15" descr="IMG20200313165110"/>
          <p:cNvPicPr>
            <a:picLocks noChangeAspect="1" noChangeArrowheads="1"/>
          </p:cNvPicPr>
          <p:nvPr/>
        </p:nvPicPr>
        <p:blipFill>
          <a:blip r:embed="rId7" cstate="print"/>
          <a:srcRect t="22015" r="14249" b="25108"/>
          <a:stretch>
            <a:fillRect/>
          </a:stretch>
        </p:blipFill>
        <p:spPr bwMode="auto">
          <a:xfrm rot="17266744">
            <a:off x="6776733" y="4114428"/>
            <a:ext cx="1636464" cy="1094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42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44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43" name="Picture 19" descr="IMG20200313165214"/>
          <p:cNvPicPr>
            <a:picLocks noChangeAspect="1" noChangeArrowheads="1"/>
          </p:cNvPicPr>
          <p:nvPr/>
        </p:nvPicPr>
        <p:blipFill>
          <a:blip r:embed="rId8" cstate="print"/>
          <a:srcRect l="10501" t="4254" r="12642" b="34528"/>
          <a:stretch>
            <a:fillRect/>
          </a:stretch>
        </p:blipFill>
        <p:spPr bwMode="auto">
          <a:xfrm rot="16200000">
            <a:off x="4657652" y="4798738"/>
            <a:ext cx="1644128" cy="16409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45" name="Picture 21" descr="IMG20200311090505"/>
          <p:cNvPicPr>
            <a:picLocks noChangeAspect="1" noChangeArrowheads="1"/>
          </p:cNvPicPr>
          <p:nvPr/>
        </p:nvPicPr>
        <p:blipFill>
          <a:blip r:embed="rId9" cstate="print"/>
          <a:srcRect t="18512" b="10217"/>
          <a:stretch>
            <a:fillRect/>
          </a:stretch>
        </p:blipFill>
        <p:spPr bwMode="auto">
          <a:xfrm>
            <a:off x="2289713" y="4469784"/>
            <a:ext cx="1728192" cy="1777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47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49" name="Rectangle 2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51" name="Rectangle 2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53" name="Rectangle 2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43" name="Picture 6" descr="IMG20200311104854"/>
          <p:cNvPicPr>
            <a:picLocks noChangeAspect="1" noChangeArrowheads="1"/>
          </p:cNvPicPr>
          <p:nvPr/>
        </p:nvPicPr>
        <p:blipFill>
          <a:blip r:embed="rId10" cstate="print"/>
          <a:srcRect l="25552" t="2553"/>
          <a:stretch>
            <a:fillRect/>
          </a:stretch>
        </p:blipFill>
        <p:spPr bwMode="auto">
          <a:xfrm rot="476709">
            <a:off x="7285244" y="2493514"/>
            <a:ext cx="1259888" cy="1313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7704" y="764704"/>
            <a:ext cx="5688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3" name="Рисунок 2" descr="IMG_20201223_175157"/>
          <p:cNvPicPr/>
          <p:nvPr/>
        </p:nvPicPr>
        <p:blipFill>
          <a:blip r:embed="rId2" cstate="print"/>
          <a:srcRect l="2606" t="19087" b="13278"/>
          <a:stretch>
            <a:fillRect/>
          </a:stretch>
        </p:blipFill>
        <p:spPr bwMode="auto">
          <a:xfrm>
            <a:off x="3779912" y="4797152"/>
            <a:ext cx="2448272" cy="1612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IMG20200311090407"/>
          <p:cNvPicPr/>
          <p:nvPr/>
        </p:nvPicPr>
        <p:blipFill>
          <a:blip r:embed="rId3" cstate="print"/>
          <a:srcRect l="11443" t="9047" r="9360" b="19070"/>
          <a:stretch>
            <a:fillRect/>
          </a:stretch>
        </p:blipFill>
        <p:spPr bwMode="auto">
          <a:xfrm rot="16497055">
            <a:off x="6927707" y="2567087"/>
            <a:ext cx="1533525" cy="1509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IMG20200311104854"/>
          <p:cNvPicPr/>
          <p:nvPr/>
        </p:nvPicPr>
        <p:blipFill>
          <a:blip r:embed="rId4" cstate="print"/>
          <a:srcRect l="25552" t="2553"/>
          <a:stretch>
            <a:fillRect/>
          </a:stretch>
        </p:blipFill>
        <p:spPr bwMode="auto">
          <a:xfrm rot="20861967">
            <a:off x="1013822" y="2649314"/>
            <a:ext cx="1951953" cy="1795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IMG20200313165304"/>
          <p:cNvPicPr/>
          <p:nvPr/>
        </p:nvPicPr>
        <p:blipFill>
          <a:blip r:embed="rId5" cstate="print"/>
          <a:srcRect l="28305" t="12175" r="27681" b="3754"/>
          <a:stretch>
            <a:fillRect/>
          </a:stretch>
        </p:blipFill>
        <p:spPr bwMode="auto">
          <a:xfrm rot="20910139">
            <a:off x="2624844" y="3887097"/>
            <a:ext cx="1248200" cy="20094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DSCN3315"/>
          <p:cNvPicPr/>
          <p:nvPr/>
        </p:nvPicPr>
        <p:blipFill>
          <a:blip r:embed="rId6" cstate="print"/>
          <a:srcRect t="17792" r="2325" b="21831"/>
          <a:stretch>
            <a:fillRect/>
          </a:stretch>
        </p:blipFill>
        <p:spPr bwMode="auto">
          <a:xfrm rot="5913690">
            <a:off x="4293884" y="2698057"/>
            <a:ext cx="1745990" cy="1377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IMG_20190304_162459"/>
          <p:cNvPicPr/>
          <p:nvPr/>
        </p:nvPicPr>
        <p:blipFill>
          <a:blip r:embed="rId7" cstate="print"/>
          <a:srcRect l="-1564" t="21074" r="11853" b="4169"/>
          <a:stretch>
            <a:fillRect/>
          </a:stretch>
        </p:blipFill>
        <p:spPr bwMode="auto">
          <a:xfrm rot="826139">
            <a:off x="5873089" y="871567"/>
            <a:ext cx="1815301" cy="144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IMG20200313164857"/>
          <p:cNvPicPr/>
          <p:nvPr/>
        </p:nvPicPr>
        <p:blipFill>
          <a:blip r:embed="rId8" cstate="print"/>
          <a:srcRect t="18503" r="8202" b="27798"/>
          <a:stretch>
            <a:fillRect/>
          </a:stretch>
        </p:blipFill>
        <p:spPr bwMode="auto">
          <a:xfrm rot="16961313">
            <a:off x="6078419" y="4404045"/>
            <a:ext cx="2077702" cy="1357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241" name="Picture 1" descr="IMG_20201223_175618"/>
          <p:cNvPicPr>
            <a:picLocks noChangeAspect="1" noChangeArrowheads="1"/>
          </p:cNvPicPr>
          <p:nvPr/>
        </p:nvPicPr>
        <p:blipFill>
          <a:blip r:embed="rId9" cstate="print"/>
          <a:srcRect l="12364" t="16382" r="26181" b="19295"/>
          <a:stretch>
            <a:fillRect/>
          </a:stretch>
        </p:blipFill>
        <p:spPr bwMode="auto">
          <a:xfrm rot="21021804">
            <a:off x="3218080" y="922951"/>
            <a:ext cx="1728192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245" name="Picture 5" descr="IMG_20201223_175736 - копия"/>
          <p:cNvPicPr>
            <a:picLocks noChangeAspect="1" noChangeArrowheads="1"/>
          </p:cNvPicPr>
          <p:nvPr/>
        </p:nvPicPr>
        <p:blipFill>
          <a:blip r:embed="rId10" cstate="print"/>
          <a:srcRect l="16267" t="12688" r="18373" b="5304"/>
          <a:stretch>
            <a:fillRect/>
          </a:stretch>
        </p:blipFill>
        <p:spPr bwMode="auto">
          <a:xfrm rot="20709741">
            <a:off x="1224333" y="808825"/>
            <a:ext cx="1674212" cy="1573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59832" y="908720"/>
            <a:ext cx="4392488" cy="769441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4400" dirty="0" smtClean="0"/>
              <a:t>На прогулке</a:t>
            </a:r>
            <a:endParaRPr lang="ru-RU" sz="4400" dirty="0"/>
          </a:p>
        </p:txBody>
      </p:sp>
      <p:pic>
        <p:nvPicPr>
          <p:cNvPr id="5" name="Рисунок 4" descr="J:\фото зарядка\IMG_20190318_10171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628800"/>
            <a:ext cx="2228850" cy="1672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7" name="Picture 1" descr="DSCN334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492880" y="3212976"/>
            <a:ext cx="2828925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DNS-\AppData\Local\Microsoft\Windows\INetCache\Content.Word\DSCN333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841696">
            <a:off x="3539092" y="1877500"/>
            <a:ext cx="2512145" cy="2027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8" name="Picture 2" descr="DSCN335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99791">
            <a:off x="5964091" y="1691831"/>
            <a:ext cx="2574429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9" name="Picture 3" descr="IMG_20190318_10172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780393">
            <a:off x="3727567" y="4613097"/>
            <a:ext cx="2400774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C:\Users\DNS-\Desktop\афотопарт (3)\IMG_20190318_101608.jpg"/>
          <p:cNvPicPr/>
          <p:nvPr/>
        </p:nvPicPr>
        <p:blipFill>
          <a:blip r:embed="rId8" cstate="print"/>
          <a:srcRect l="6253" t="4915" r="21913"/>
          <a:stretch>
            <a:fillRect/>
          </a:stretch>
        </p:blipFill>
        <p:spPr bwMode="auto">
          <a:xfrm rot="4627732">
            <a:off x="1727443" y="3211717"/>
            <a:ext cx="1592492" cy="24160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C:\Users\DNS-\Desktop\афотопарт (3)\DSC09140.JPG"/>
          <p:cNvPicPr/>
          <p:nvPr/>
        </p:nvPicPr>
        <p:blipFill>
          <a:blip r:embed="rId9" cstate="print"/>
          <a:srcRect l="12562" t="2063" r="6404" b="11281"/>
          <a:stretch>
            <a:fillRect/>
          </a:stretch>
        </p:blipFill>
        <p:spPr bwMode="auto">
          <a:xfrm rot="370947">
            <a:off x="5292080" y="3501008"/>
            <a:ext cx="2066925" cy="1648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:\фото для группы\DSCN3975.JPG"/>
          <p:cNvPicPr/>
          <p:nvPr/>
        </p:nvPicPr>
        <p:blipFill>
          <a:blip r:embed="rId2" cstate="print"/>
          <a:srcRect r="3955" b="5456"/>
          <a:stretch>
            <a:fillRect/>
          </a:stretch>
        </p:blipFill>
        <p:spPr bwMode="auto">
          <a:xfrm rot="20921227">
            <a:off x="481890" y="1645011"/>
            <a:ext cx="2552700" cy="18673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J:\фото для группы\DSCN3291.JPG"/>
          <p:cNvPicPr/>
          <p:nvPr/>
        </p:nvPicPr>
        <p:blipFill>
          <a:blip r:embed="rId3" cstate="print"/>
          <a:srcRect l="28221" t="-22650" r="12614" b="21795"/>
          <a:stretch>
            <a:fillRect/>
          </a:stretch>
        </p:blipFill>
        <p:spPr bwMode="auto">
          <a:xfrm rot="700540">
            <a:off x="6177546" y="220867"/>
            <a:ext cx="2448272" cy="2596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J:\фото для группы\DSCN3327.JPG"/>
          <p:cNvPicPr/>
          <p:nvPr/>
        </p:nvPicPr>
        <p:blipFill>
          <a:blip r:embed="rId4" cstate="print"/>
          <a:srcRect l="19289" t="13248" r="23677" b="18697"/>
          <a:stretch>
            <a:fillRect/>
          </a:stretch>
        </p:blipFill>
        <p:spPr bwMode="auto">
          <a:xfrm rot="21067015">
            <a:off x="2195736" y="3573016"/>
            <a:ext cx="2808312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DNS-\Desktop\для атестации (3)\фото 15г лето д с\DSCN3072.JPG"/>
          <p:cNvPicPr/>
          <p:nvPr/>
        </p:nvPicPr>
        <p:blipFill>
          <a:blip r:embed="rId5" cstate="print"/>
          <a:srcRect l="6573" t="-26282" r="9085" b="17308"/>
          <a:stretch>
            <a:fillRect/>
          </a:stretch>
        </p:blipFill>
        <p:spPr bwMode="auto">
          <a:xfrm>
            <a:off x="3203848" y="260648"/>
            <a:ext cx="2646412" cy="28231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J:\фото для группы\DSCN3907.JPG"/>
          <p:cNvPicPr/>
          <p:nvPr/>
        </p:nvPicPr>
        <p:blipFill>
          <a:blip r:embed="rId6" cstate="print"/>
          <a:srcRect l="15258" t="16954" r="12939" b="7758"/>
          <a:stretch>
            <a:fillRect/>
          </a:stretch>
        </p:blipFill>
        <p:spPr bwMode="auto">
          <a:xfrm rot="687159">
            <a:off x="5621347" y="3242550"/>
            <a:ext cx="2687960" cy="2135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DNS-\Desktop\фото для поектов(3)\IMG_20201226_175042.jpg"/>
          <p:cNvPicPr/>
          <p:nvPr/>
        </p:nvPicPr>
        <p:blipFill>
          <a:blip r:embed="rId2" cstate="print"/>
          <a:srcRect l="3048" t="10688" r="5043" b="22835"/>
          <a:stretch>
            <a:fillRect/>
          </a:stretch>
        </p:blipFill>
        <p:spPr bwMode="auto">
          <a:xfrm>
            <a:off x="3563888" y="548680"/>
            <a:ext cx="3915147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C:\Users\DNS-\Desktop\фото для поектов(3)\IMG_20201226_174450_BURST1 - копия.jpg"/>
          <p:cNvPicPr/>
          <p:nvPr/>
        </p:nvPicPr>
        <p:blipFill>
          <a:blip r:embed="rId3" cstate="print"/>
          <a:srcRect l="3046" t="30353" r="11010" b="25613"/>
          <a:stretch>
            <a:fillRect/>
          </a:stretch>
        </p:blipFill>
        <p:spPr bwMode="auto">
          <a:xfrm>
            <a:off x="1403648" y="3933056"/>
            <a:ext cx="6552728" cy="2148587"/>
          </a:xfrm>
          <a:prstGeom prst="rect">
            <a:avLst/>
          </a:prstGeom>
          <a:noFill/>
          <a:ln w="9525">
            <a:solidFill>
              <a:srgbClr val="009900"/>
            </a:solidFill>
            <a:miter lim="800000"/>
            <a:headEnd/>
            <a:tailEnd/>
          </a:ln>
        </p:spPr>
      </p:pic>
      <p:pic>
        <p:nvPicPr>
          <p:cNvPr id="4" name="Рисунок 3" descr="J:\фото для группы\DSCN3984.JPG"/>
          <p:cNvPicPr/>
          <p:nvPr/>
        </p:nvPicPr>
        <p:blipFill>
          <a:blip r:embed="rId4" cstate="print"/>
          <a:srcRect l="27419" t="33547" r="51416" b="36325"/>
          <a:stretch>
            <a:fillRect/>
          </a:stretch>
        </p:blipFill>
        <p:spPr bwMode="auto">
          <a:xfrm>
            <a:off x="7452320" y="2780928"/>
            <a:ext cx="1368152" cy="10801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C:\Users\DNS-\Desktop\фото2020год\IMG_20201126_101600.jpg"/>
          <p:cNvPicPr/>
          <p:nvPr/>
        </p:nvPicPr>
        <p:blipFill>
          <a:blip r:embed="rId5" cstate="print"/>
          <a:srcRect t="21540" r="7440" b="25873"/>
          <a:stretch>
            <a:fillRect/>
          </a:stretch>
        </p:blipFill>
        <p:spPr bwMode="auto">
          <a:xfrm rot="330045">
            <a:off x="4003258" y="2209720"/>
            <a:ext cx="3024048" cy="1800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DNS-\Desktop\фото2020год\IMG_20201210_101509.jpg"/>
          <p:cNvPicPr/>
          <p:nvPr/>
        </p:nvPicPr>
        <p:blipFill>
          <a:blip r:embed="rId6" cstate="print"/>
          <a:srcRect l="2565" t="11329" r="4436" b="13433"/>
          <a:stretch>
            <a:fillRect/>
          </a:stretch>
        </p:blipFill>
        <p:spPr bwMode="auto">
          <a:xfrm rot="20836449">
            <a:off x="165404" y="675601"/>
            <a:ext cx="3322408" cy="1872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Users\DNS-\Desktop\фото2020год\IMG_20201214_104852_BURST1.jpg"/>
          <p:cNvPicPr/>
          <p:nvPr/>
        </p:nvPicPr>
        <p:blipFill>
          <a:blip r:embed="rId7" cstate="print"/>
          <a:srcRect l="21325" t="13462" r="2031" b="2564"/>
          <a:stretch>
            <a:fillRect/>
          </a:stretch>
        </p:blipFill>
        <p:spPr bwMode="auto">
          <a:xfrm rot="4958116">
            <a:off x="2447462" y="2125397"/>
            <a:ext cx="1103982" cy="17685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C:\Users\DNS-\Desktop\фото2020год\IMG_20201118_110344.jpg"/>
          <p:cNvPicPr/>
          <p:nvPr/>
        </p:nvPicPr>
        <p:blipFill>
          <a:blip r:embed="rId8" cstate="print"/>
          <a:srcRect l="10102" t="16667" r="4115" b="19231"/>
          <a:stretch>
            <a:fillRect/>
          </a:stretch>
        </p:blipFill>
        <p:spPr bwMode="auto">
          <a:xfrm rot="6058109">
            <a:off x="159403" y="3054650"/>
            <a:ext cx="2351197" cy="1463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1797</TotalTime>
  <Words>162</Words>
  <Application>Microsoft Office PowerPoint</Application>
  <PresentationFormat>Экран (4:3)</PresentationFormat>
  <Paragraphs>40</Paragraphs>
  <Slides>17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Ольга</cp:lastModifiedBy>
  <cp:revision>163</cp:revision>
  <dcterms:created xsi:type="dcterms:W3CDTF">2020-12-29T12:48:20Z</dcterms:created>
  <dcterms:modified xsi:type="dcterms:W3CDTF">2021-01-24T15:27:25Z</dcterms:modified>
</cp:coreProperties>
</file>