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73" r:id="rId6"/>
    <p:sldId id="274" r:id="rId7"/>
    <p:sldId id="275" r:id="rId8"/>
    <p:sldId id="276" r:id="rId9"/>
    <p:sldId id="277" r:id="rId10"/>
    <p:sldId id="294" r:id="rId11"/>
    <p:sldId id="278" r:id="rId12"/>
    <p:sldId id="283" r:id="rId13"/>
    <p:sldId id="279" r:id="rId14"/>
    <p:sldId id="289" r:id="rId15"/>
    <p:sldId id="281" r:id="rId16"/>
    <p:sldId id="290" r:id="rId17"/>
    <p:sldId id="291" r:id="rId18"/>
    <p:sldId id="282" r:id="rId19"/>
    <p:sldId id="292" r:id="rId20"/>
    <p:sldId id="293" r:id="rId21"/>
    <p:sldId id="280" r:id="rId22"/>
    <p:sldId id="284" r:id="rId23"/>
    <p:sldId id="287" r:id="rId24"/>
    <p:sldId id="286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098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3A93AB-4A22-461B-8E3F-ECFDEAC5D5EA}" type="datetimeFigureOut">
              <a:rPr lang="ru-RU" smtClean="0"/>
              <a:pPr/>
              <a:t>08.02.2021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D49269-55E4-4594-855E-97D2DE7B255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003_Hodim_begaem_Tilicheevoj.mp3" TargetMode="External"/><Relationship Id="rId5" Type="http://schemas.openxmlformats.org/officeDocument/2006/relationships/image" Target="../media/image14.png"/><Relationship Id="rId4" Type="http://schemas.openxmlformats.org/officeDocument/2006/relationships/slide" Target="slide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slide" Target="slide6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51;&#1086;&#1096;&#1072;&#1076;&#1082;&#1072;%20&#1045;.&#1058;&#1080;&#1083;&#1080;&#1095;&#1077;&#1077;&#1074;&#1072;,%20&#1053;.&#1060;&#1088;&#1077;&#1085;&#1082;&#1077;&#1083;&#1100;.mp3" TargetMode="Externa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8.xml"/><Relationship Id="rId5" Type="http://schemas.openxmlformats.org/officeDocument/2006/relationships/image" Target="../media/image22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F:\&#1084;&#1086;&#1080;%20&#1083;&#1102;&#1073;&#1080;&#1084;&#1099;&#1077;%20&#1080;&#1075;&#1088;&#1091;&#1096;&#1082;&#1080;\pionerskiy-baraban-pioner.mp3" TargetMode="External"/><Relationship Id="rId7" Type="http://schemas.openxmlformats.org/officeDocument/2006/relationships/image" Target="../media/image25.png"/><Relationship Id="rId2" Type="http://schemas.openxmlformats.org/officeDocument/2006/relationships/audio" Target="file:///F:\&#1084;&#1086;&#1080;%20&#1083;&#1102;&#1073;&#1080;&#1084;&#1099;&#1077;%20&#1080;&#1075;&#1088;&#1091;&#1096;&#1082;&#1080;\&#1045;.&#1041;&#1091;&#1076;&#1072;&#1085;&#1086;&#1074;%20(&#1073;&#1072;&#1083;&#1072;&#1083;&#1072;&#1081;&#1082;&#1072;),%20&#1070;.&#1051;&#1080;&#1089;&#1080;&#1095;&#1077;&#1085;&#1082;&#1086;%20(&#1092;&#1086;&#1088;&#1090;&#1077;&#1087;&#1080;&#1072;&#1085;&#1086;)%20-%20&#1048;&#1079;-&#1087;&#1086;&#1076;%20&#1076;&#1091;&#1073;&#1072;,%20&#1080;&#1079;-&#1087;&#1086;&#1076;%20&#1074;&#1103;&#1079;&#1072;_(OOMUSIC.ru).mp3" TargetMode="External"/><Relationship Id="rId1" Type="http://schemas.openxmlformats.org/officeDocument/2006/relationships/audio" Target="file:///F:\&#1084;&#1086;&#1080;%20&#1083;&#1102;&#1073;&#1080;&#1084;&#1099;&#1077;%20&#1080;&#1075;&#1088;&#1091;&#1096;&#1082;&#1080;\41d2016009025ae.mp3" TargetMode="External"/><Relationship Id="rId6" Type="http://schemas.openxmlformats.org/officeDocument/2006/relationships/image" Target="../media/image24.png"/><Relationship Id="rId11" Type="http://schemas.openxmlformats.org/officeDocument/2006/relationships/slide" Target="slide17.xml"/><Relationship Id="rId5" Type="http://schemas.openxmlformats.org/officeDocument/2006/relationships/image" Target="../media/image23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audio" Target="file:///F:\&#1084;&#1086;&#1080;%20&#1083;&#1102;&#1073;&#1080;&#1084;&#1099;&#1077;%20&#1080;&#1075;&#1088;&#1091;&#1096;&#1082;&#1080;\pionerskiy-baraban-pioner.mp3" TargetMode="External"/><Relationship Id="rId7" Type="http://schemas.openxmlformats.org/officeDocument/2006/relationships/image" Target="../media/image30.png"/><Relationship Id="rId2" Type="http://schemas.openxmlformats.org/officeDocument/2006/relationships/audio" Target="file:///F:\&#1084;&#1086;&#1080;%20&#1083;&#1102;&#1073;&#1080;&#1084;&#1099;&#1077;%20&#1080;&#1075;&#1088;&#1091;&#1096;&#1082;&#1080;\&#1045;.&#1041;&#1091;&#1076;&#1072;&#1085;&#1086;&#1074;%20(&#1073;&#1072;&#1083;&#1072;&#1083;&#1072;&#1081;&#1082;&#1072;),%20&#1070;.&#1051;&#1080;&#1089;&#1080;&#1095;&#1077;&#1085;&#1082;&#1086;%20(&#1092;&#1086;&#1088;&#1090;&#1077;&#1087;&#1080;&#1072;&#1085;&#1086;)%20-%20&#1048;&#1079;-&#1087;&#1086;&#1076;%20&#1076;&#1091;&#1073;&#1072;,%20&#1080;&#1079;-&#1087;&#1086;&#1076;%20&#1074;&#1103;&#1079;&#1072;_(OOMUSIC.ru).mp3" TargetMode="External"/><Relationship Id="rId1" Type="http://schemas.openxmlformats.org/officeDocument/2006/relationships/audio" Target="file:///F:\&#1084;&#1086;&#1080;%20&#1083;&#1102;&#1073;&#1080;&#1084;&#1099;&#1077;%20&#1080;&#1075;&#1088;&#1091;&#1096;&#1082;&#1080;\41d2016009025ae.mp3" TargetMode="External"/><Relationship Id="rId6" Type="http://schemas.openxmlformats.org/officeDocument/2006/relationships/image" Target="../media/image29.png"/><Relationship Id="rId11" Type="http://schemas.openxmlformats.org/officeDocument/2006/relationships/slide" Target="slide15.xml"/><Relationship Id="rId5" Type="http://schemas.openxmlformats.org/officeDocument/2006/relationships/image" Target="../media/image28.png"/><Relationship Id="rId10" Type="http://schemas.openxmlformats.org/officeDocument/2006/relationships/image" Target="../media/image14.png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F:\&#1084;&#1086;&#1080;%20&#1083;&#1102;&#1073;&#1080;&#1084;&#1099;&#1077;%20&#1080;&#1075;&#1088;&#1091;&#1096;&#1082;&#1080;\&#1047;&#1072;&#1081;&#1082;&#1072;%20&#1089;&#1077;&#1088;&#1077;&#1085;&#1100;&#1082;&#1080;&#1081;%20&#1089;&#1080;&#1076;&#1080;&#1090;.%20&#1052;&#1091;&#1083;&#1100;&#1090;-&#1087;&#1077;&#1089;&#1077;&#1085;&#1082;&#1072;,%20&#1090;&#1072;&#1085;&#1077;&#1094;-&#1080;&#1075;&#1088;&#1072;,%20&#1074;&#1080;&#1076;&#1077;&#1086;%20&#1076;&#1083;&#1103;%20&#1076;&#1077;&#1090;&#1077;&#1081;.%20&#1040;&#1053;&#1048;&#1052;&#1040;&#1051;&#1048;&#1050;&#1048;.%20&#1053;&#1072;&#1096;&#1077;%20&#1074;&#1089;&#1105;!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44;&#1077;&#1090;&#1089;&#1082;&#1080;&#1077;%20&#1087;&#1077;&#1089;&#1077;&#1085;&#1082;&#1080;%20-%20&#1055;&#1072;&#1088;&#1086;&#1074;&#1086;&#1079;,%20&#1087;&#1072;&#1088;&#1086;&#1074;&#1086;&#1079;,%20&#1085;&#1086;&#1074;&#1077;&#1085;&#1100;&#1082;&#1080;&#1081;,%20&#1073;&#1083;&#1077;&#1089;&#1090;&#1103;&#1097;&#1080;&#1081;_(OOMUSIC.ru)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46;&#1091;&#1095;&#1082;&#1072;%20&#1084;&#1091;&#1079;.%20&#1053;.&#1050;&#1091;&#1082;&#1083;&#1086;&#1074;&#1089;&#1082;&#1072;&#1103;,%20&#1089;&#1083;.%20&#1057;.&#1060;&#1077;&#1076;&#1086;&#1088;&#1095;&#1077;&#1085;&#1082;&#1086;.mp3" TargetMode="External"/><Relationship Id="rId6" Type="http://schemas.openxmlformats.org/officeDocument/2006/relationships/image" Target="../media/image33.png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slide" Target="slide22.xml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.jpeg"/><Relationship Id="rId7" Type="http://schemas.openxmlformats.org/officeDocument/2006/relationships/image" Target="../media/image37.png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44;&#1077;&#1090;&#1089;&#1082;&#1080;&#1077;%20&#1087;&#1077;&#1089;&#1077;&#1085;&#1082;&#1080;%20-%20&#1055;&#1072;&#1088;&#1086;&#1074;&#1086;&#1079;,%20&#1087;&#1072;&#1088;&#1086;&#1074;&#1086;&#1079;,%20&#1085;&#1086;&#1074;&#1077;&#1085;&#1100;&#1082;&#1080;&#1081;,%20&#1073;&#1083;&#1077;&#1089;&#1090;&#1103;&#1097;&#1080;&#1081;_(OOMUSIC.ru).mp3" TargetMode="Externa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png"/><Relationship Id="rId4" Type="http://schemas.openxmlformats.org/officeDocument/2006/relationships/image" Target="../media/image2.png"/><Relationship Id="rId9" Type="http://schemas.openxmlformats.org/officeDocument/2006/relationships/image" Target="../media/image3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42;&#1099;&#1093;&#1086;&#1076;%20&#1087;&#1077;&#1088;&#1089;&#1086;&#1085;&#1072;&#1078;&#1077;&#1081;%20-%20&#1052;&#1077;&#1076;&#1074;&#1077;&#1076;&#1100;%20(www.hotplayer.ru).mp3" TargetMode="External"/><Relationship Id="rId6" Type="http://schemas.openxmlformats.org/officeDocument/2006/relationships/image" Target="../media/image6.png"/><Relationship Id="rId5" Type="http://schemas.openxmlformats.org/officeDocument/2006/relationships/slide" Target="slide1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51;&#1086;&#1096;&#1072;&#1076;&#1082;&#1072;%20&#1045;.&#1058;&#1080;&#1083;&#1080;&#1095;&#1077;&#1077;&#1074;&#1072;,%20&#1053;.&#1060;&#1088;&#1077;&#1085;&#1082;&#1077;&#1083;&#1100;.mp3" TargetMode="External"/><Relationship Id="rId6" Type="http://schemas.openxmlformats.org/officeDocument/2006/relationships/image" Target="../media/image8.png"/><Relationship Id="rId5" Type="http://schemas.openxmlformats.org/officeDocument/2006/relationships/slide" Target="slide1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50;&#1086;&#1096;&#1082;&#1072;%20&#1040;.%20&#1040;&#1083;&#1077;&#1082;&#1089;&#1072;&#1085;&#1076;&#1088;&#1086;&#1074;.mp3" TargetMode="External"/><Relationship Id="rId6" Type="http://schemas.openxmlformats.org/officeDocument/2006/relationships/image" Target="../media/image9.png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55;&#1077;&#1090;&#1091;&#1096;&#1086;&#1082;%20(&#1088;&#1091;&#1089;%20&#1085;&#1072;&#1088;%20&#1087;&#1077;&#1089;).mp3" TargetMode="External"/><Relationship Id="rId6" Type="http://schemas.openxmlformats.org/officeDocument/2006/relationships/image" Target="../media/image10.png"/><Relationship Id="rId5" Type="http://schemas.openxmlformats.org/officeDocument/2006/relationships/slide" Target="slide1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&#1084;&#1086;&#1080;%20&#1083;&#1102;&#1073;&#1080;&#1084;&#1099;&#1077;%20&#1080;&#1075;&#1088;&#1091;&#1096;&#1082;&#1080;\&#1047;&#1072;&#1081;&#1095;&#1080;&#1082;&#1080;%20&#1045;.&#1058;&#1080;&#1083;&#1080;&#1095;&#1077;&#1077;&#1074;&#1072;.mp3" TargetMode="External"/><Relationship Id="rId6" Type="http://schemas.openxmlformats.org/officeDocument/2006/relationships/image" Target="../media/image11.png"/><Relationship Id="rId5" Type="http://schemas.openxmlformats.org/officeDocument/2006/relationships/slide" Target="slide18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564904"/>
            <a:ext cx="8506945" cy="1541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ЛЮБИМЫЕ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fsd.multiurok.ru/html/2019/02/21/s_5c6ee860b3afb/1095924_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41474"/>
            <a:ext cx="6714688" cy="6483870"/>
          </a:xfrm>
          <a:prstGeom prst="rect">
            <a:avLst/>
          </a:prstGeom>
          <a:noFill/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003_Hodim_begaem_Tilicheevoj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411760" y="558924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5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uzru\Desktop\мои любимые игрушки\d57de34f516cd706926751173bd8e8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27" y="72008"/>
            <a:ext cx="9337131" cy="6597352"/>
          </a:xfrm>
          <a:prstGeom prst="rect">
            <a:avLst/>
          </a:prstGeom>
          <a:noFill/>
        </p:spPr>
      </p:pic>
      <p:pic>
        <p:nvPicPr>
          <p:cNvPr id="12289" name="Picture 1" descr="C:\Users\muzru\Desktop\мои любимые игрушки\0c58a56bf145d59aaa40035a881a75ac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051162"/>
            <a:ext cx="3312368" cy="3554648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2" descr="C:\Users\muzru\Desktop\мои любимые игрушки\410-4108963_pin-by-satin-lenta-on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8507730" cy="5714048"/>
          </a:xfrm>
          <a:prstGeom prst="rect">
            <a:avLst/>
          </a:prstGeom>
          <a:noFill/>
        </p:spPr>
      </p:pic>
      <p:pic>
        <p:nvPicPr>
          <p:cNvPr id="7170" name="Picture 2" descr="https://upload.wikimedia.org/wikipedia/commons/thumb/a/ad/Rocking_horse.svg/1200px-Rocking_horse.sv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1196752"/>
            <a:ext cx="4552152" cy="4032448"/>
          </a:xfrm>
          <a:prstGeom prst="rect">
            <a:avLst/>
          </a:prstGeom>
          <a:noFill/>
        </p:spPr>
      </p:pic>
      <p:pic>
        <p:nvPicPr>
          <p:cNvPr id="7172" name="Picture 4" descr="https://ru.all.biz/img/ru/catalog/235058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9297309">
            <a:off x="2217000" y="1909737"/>
            <a:ext cx="1080120" cy="1836204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rId7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Лошадка Е.Тиличеева, Н.Френк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2322984" y="544522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973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1268" name="Picture 4" descr="https://fsd.multiurok.ru/viewImage.php?image=http://s.zefirka.net/images/2017-05-01/kak-chelovek-priruchal-i-odomashnival-zhivotnyx/kak-chelovek-priruchal-i-odomashnival-zhivotnyx-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1700808"/>
            <a:ext cx="3190215" cy="2945019"/>
          </a:xfrm>
          <a:prstGeom prst="rect">
            <a:avLst/>
          </a:prstGeom>
          <a:noFill/>
        </p:spPr>
      </p:pic>
      <p:pic>
        <p:nvPicPr>
          <p:cNvPr id="6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-27384"/>
            <a:ext cx="9706282" cy="6858000"/>
          </a:xfrm>
          <a:prstGeom prst="rect">
            <a:avLst/>
          </a:prstGeom>
          <a:noFill/>
        </p:spPr>
      </p:pic>
      <p:pic>
        <p:nvPicPr>
          <p:cNvPr id="8196" name="Picture 4" descr="https://avatars.mds.yandex.net/get-pdb/2113766/a7cd0d9e-fb4f-4e12-bf6b-9875f1dd2e36/s120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660232" y="332656"/>
            <a:ext cx="1080844" cy="1075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https://ds05.infourok.ru/uploads/ex/00a2/00067cc9-472d7894/2/img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2656"/>
            <a:ext cx="10836696" cy="6095642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4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uzru\Desktop\мои любимые игрушки\d57de34f516cd706926751173bd8e86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28627" y="72008"/>
            <a:ext cx="9337131" cy="6597352"/>
          </a:xfrm>
          <a:prstGeom prst="rect">
            <a:avLst/>
          </a:prstGeom>
          <a:noFill/>
        </p:spPr>
      </p:pic>
      <p:pic>
        <p:nvPicPr>
          <p:cNvPr id="9218" name="Picture 2" descr="https://img1.liveinternet.ru/images/attach/c/9/129/210/129210393__10aab4_1a0b217d_orig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1880" y="1775316"/>
            <a:ext cx="2987250" cy="3021835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6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5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7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www.culture.ru/storage/images/be54ddf14aef1c58bd10535f5ab016f6/fcb75008944c1e5c0fe03cc6352ab7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539552" y="3284984"/>
            <a:ext cx="5184576" cy="3199856"/>
          </a:xfrm>
          <a:prstGeom prst="rect">
            <a:avLst/>
          </a:prstGeom>
          <a:noFill/>
        </p:spPr>
      </p:pic>
      <p:pic>
        <p:nvPicPr>
          <p:cNvPr id="34822" name="Picture 6" descr="https://www.pinclipart.com/picdir/big/342-3424725_instrumentos-musicais-views-album-music-theater-theatre-toy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41647" y="404664"/>
            <a:ext cx="3258042" cy="3096344"/>
          </a:xfrm>
          <a:prstGeom prst="rect">
            <a:avLst/>
          </a:prstGeom>
          <a:noFill/>
        </p:spPr>
      </p:pic>
      <p:pic>
        <p:nvPicPr>
          <p:cNvPr id="34824" name="Picture 8" descr="https://www.pngkey.com/png/full/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23728" y="980728"/>
            <a:ext cx="2657844" cy="2520280"/>
          </a:xfrm>
          <a:prstGeom prst="rect">
            <a:avLst/>
          </a:prstGeom>
          <a:noFill/>
        </p:spPr>
      </p:pic>
      <p:pic>
        <p:nvPicPr>
          <p:cNvPr id="8" name="41d2016009025a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835696" y="2276872"/>
            <a:ext cx="304800" cy="304800"/>
          </a:xfrm>
          <a:prstGeom prst="rect">
            <a:avLst/>
          </a:prstGeom>
        </p:spPr>
      </p:pic>
      <p:pic>
        <p:nvPicPr>
          <p:cNvPr id="9" name="Е.Буданов (балалайка), Ю.Лисиченко (фортепиано) - Из-под дуба, из-под вяза_(OO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3851920" y="5949280"/>
            <a:ext cx="304800" cy="304800"/>
          </a:xfrm>
          <a:prstGeom prst="rect">
            <a:avLst/>
          </a:prstGeom>
        </p:spPr>
      </p:pic>
      <p:pic>
        <p:nvPicPr>
          <p:cNvPr id="10" name="pionerskiy-baraban-pione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8244408" y="3068960"/>
            <a:ext cx="304800" cy="3048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11" action="ppaction://hlinksldjump" highlightClick="1"/>
          </p:cNvPr>
          <p:cNvSpPr/>
          <p:nvPr/>
        </p:nvSpPr>
        <p:spPr>
          <a:xfrm>
            <a:off x="7884368" y="5589240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5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620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742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2D050">
            <a:alpha val="65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0" name="Picture 4" descr="https://www.culture.ru/storage/images/be54ddf14aef1c58bd10535f5ab016f6/fcb75008944c1e5c0fe03cc6352ab79f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9396536" y="2708920"/>
            <a:ext cx="3084495" cy="1903712"/>
          </a:xfrm>
          <a:prstGeom prst="rect">
            <a:avLst/>
          </a:prstGeom>
          <a:noFill/>
        </p:spPr>
      </p:pic>
      <p:pic>
        <p:nvPicPr>
          <p:cNvPr id="34822" name="Picture 6" descr="https://www.pinclipart.com/picdir/big/342-3424725_instrumentos-musicais-views-album-music-theater-theatre-toys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900592" y="548680"/>
            <a:ext cx="1666905" cy="1584176"/>
          </a:xfrm>
          <a:prstGeom prst="rect">
            <a:avLst/>
          </a:prstGeom>
          <a:noFill/>
        </p:spPr>
      </p:pic>
      <p:pic>
        <p:nvPicPr>
          <p:cNvPr id="5" name="Picture 8" descr="https://www.pngkey.com/png/full/80-804888_orff-xylophone-clipart-6-by-jacqueline-xylophone-clipart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188624" y="5229200"/>
            <a:ext cx="1290953" cy="1224136"/>
          </a:xfrm>
          <a:prstGeom prst="rect">
            <a:avLst/>
          </a:prstGeom>
          <a:noFill/>
        </p:spPr>
      </p:pic>
      <p:pic>
        <p:nvPicPr>
          <p:cNvPr id="6" name="41d2016009025a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1259632" y="5301208"/>
            <a:ext cx="1152128" cy="1152128"/>
          </a:xfrm>
          <a:prstGeom prst="rect">
            <a:avLst/>
          </a:prstGeom>
        </p:spPr>
      </p:pic>
      <p:pic>
        <p:nvPicPr>
          <p:cNvPr id="7" name="Е.Буданов (балалайка), Ю.Лисиченко (фортепиано) - Из-под дуба, из-под вяза_(OOMUSIC.ru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9" cstate="print"/>
          <a:stretch>
            <a:fillRect/>
          </a:stretch>
        </p:blipFill>
        <p:spPr>
          <a:xfrm>
            <a:off x="1187624" y="3140968"/>
            <a:ext cx="1152128" cy="1152128"/>
          </a:xfrm>
          <a:prstGeom prst="rect">
            <a:avLst/>
          </a:prstGeom>
        </p:spPr>
      </p:pic>
      <p:pic>
        <p:nvPicPr>
          <p:cNvPr id="8" name="pionerskiy-baraban-pioner.mp3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10" cstate="print"/>
          <a:stretch>
            <a:fillRect/>
          </a:stretch>
        </p:blipFill>
        <p:spPr>
          <a:xfrm>
            <a:off x="1187624" y="980728"/>
            <a:ext cx="1152128" cy="1152128"/>
          </a:xfrm>
          <a:prstGeom prst="rect">
            <a:avLst/>
          </a:prstGeom>
        </p:spPr>
      </p:pic>
      <p:sp>
        <p:nvSpPr>
          <p:cNvPr id="9" name="Управляющая кнопка: далее 8">
            <a:hlinkClick r:id="rId11" action="ppaction://hlinksldjump" highlightClick="1"/>
          </p:cNvPr>
          <p:cNvSpPr/>
          <p:nvPr/>
        </p:nvSpPr>
        <p:spPr>
          <a:xfrm>
            <a:off x="7884368" y="5589240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9.06568E-7 L -0.64254 -9.06568E-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48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51 -0.00231 L -0.52292 -0.00231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48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56244E-6 L -0.67691 -0.00509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9" y="-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46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20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742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muzru\Desktop\мои любимые игрушки\410-4108963_pin-by-satin-lenta-on-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692696"/>
            <a:ext cx="8507730" cy="5714048"/>
          </a:xfrm>
          <a:prstGeom prst="rect">
            <a:avLst/>
          </a:prstGeom>
          <a:noFill/>
        </p:spPr>
      </p:pic>
      <p:pic>
        <p:nvPicPr>
          <p:cNvPr id="8198" name="Picture 6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1412776"/>
            <a:ext cx="2352261" cy="32389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0.21528 0.02775 C -0.20486 -0.03423 -0.19427 -0.09598 -0.18542 -0.09759 C -0.17657 -0.09921 -0.17136 0.01804 -0.16164 0.01781 C -0.15191 0.01758 -0.13629 -0.10083 -0.12726 -0.09944 C -0.11823 -0.09806 -0.11632 0.02567 -0.10782 0.02567 C -0.09931 0.02567 -0.08577 -0.09944 -0.07657 -0.09944 C -0.06736 -0.09944 -0.06337 0.02475 -0.05261 0.02567 C -0.04184 0.0266 -0.02448 -0.09274 -0.01233 -0.09366 C -0.00018 -0.09459 0.01024 0.02105 0.02048 0.01966 C 0.03073 0.01827 0.03836 -0.10407 0.04878 -0.10153 C 0.0592 -0.09898 0.07239 0.037 0.08316 0.03562 C 0.09392 0.03423 0.10486 -0.1087 0.11302 -0.10939 C 0.12118 -0.11008 0.12309 0.02983 0.13246 0.03168 C 0.14166 0.03353 0.16041 -0.09505 0.16979 -0.09759 C 0.17916 -0.10014 0.18038 -0.00647 0.18923 0.01573 " pathEditMode="relative" rAng="0" ptsTypes="aaaaaaaaaaaaaaA">
                                      <p:cBhvr>
                                        <p:cTn id="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-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йка серенький сидит. Мульт-песенка, танец-игра, видео для детей. АНИМАЛИКИ. Наше всё!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116632" y="0"/>
            <a:ext cx="11641693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97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muzru\Desktop\мои любимые игрушки\поезда_DoV- (15)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433064" y="3356992"/>
            <a:ext cx="9577064" cy="2687563"/>
          </a:xfrm>
          <a:prstGeom prst="rect">
            <a:avLst/>
          </a:prstGeom>
          <a:noFill/>
        </p:spPr>
      </p:pic>
      <p:pic>
        <p:nvPicPr>
          <p:cNvPr id="4" name="Детские песенки - Паровоз, паровоз, новенький, блестящий_(OO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251520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671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06282" cy="685800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987824" y="1628800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Жучка муз. Н.Кукловская, сл. С.Федорченк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2484512"/>
            <a:ext cx="1448544" cy="144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706282" cy="6858000"/>
          </a:xfrm>
          <a:prstGeom prst="rect">
            <a:avLst/>
          </a:prstGeom>
          <a:noFill/>
        </p:spPr>
      </p:pic>
      <p:pic>
        <p:nvPicPr>
          <p:cNvPr id="10242" name="Picture 2" descr="https://fs00.infourok.ru/images/doc/144/167627/hello_html_f6f8c5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403161"/>
            <a:ext cx="2952328" cy="4076453"/>
          </a:xfrm>
          <a:prstGeom prst="rect">
            <a:avLst/>
          </a:prstGeom>
          <a:noFill/>
        </p:spPr>
      </p:pic>
      <p:sp>
        <p:nvSpPr>
          <p:cNvPr id="5" name="Управляющая кнопка: далее 4">
            <a:hlinkClick r:id="rId5" action="ppaction://hlinksldjump" highlightClick="1"/>
          </p:cNvPr>
          <p:cNvSpPr/>
          <p:nvPr/>
        </p:nvSpPr>
        <p:spPr>
          <a:xfrm>
            <a:off x="323528" y="5373216"/>
            <a:ext cx="936104" cy="100811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1" name="Группа 10"/>
          <p:cNvGrpSpPr/>
          <p:nvPr/>
        </p:nvGrpSpPr>
        <p:grpSpPr>
          <a:xfrm>
            <a:off x="-433064" y="3356992"/>
            <a:ext cx="9577064" cy="2687563"/>
            <a:chOff x="-433064" y="3356992"/>
            <a:chExt cx="9577064" cy="2687563"/>
          </a:xfrm>
        </p:grpSpPr>
        <p:pic>
          <p:nvPicPr>
            <p:cNvPr id="2051" name="Picture 3" descr="C:\Users\muzru\Desktop\мои любимые игрушки\поезда_DoV- (15)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433064" y="3356992"/>
              <a:ext cx="9577064" cy="2687563"/>
            </a:xfrm>
            <a:prstGeom prst="rect">
              <a:avLst/>
            </a:prstGeom>
            <a:noFill/>
          </p:spPr>
        </p:pic>
        <p:pic>
          <p:nvPicPr>
            <p:cNvPr id="4" name="Picture 2" descr="https://upload.wikimedia.org/wikipedia/commons/thumb/a/ad/Rocking_horse.svg/1200px-Rocking_horse.svg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23528" y="4365104"/>
              <a:ext cx="1314705" cy="1164609"/>
            </a:xfrm>
            <a:prstGeom prst="rect">
              <a:avLst/>
            </a:prstGeom>
            <a:noFill/>
          </p:spPr>
        </p:pic>
        <p:pic>
          <p:nvPicPr>
            <p:cNvPr id="5" name="Picture 6" descr="https://avatars.mds.yandex.net/get-pdb/1101614/84385db7-5511-4e10-91ed-e9fcbe624e84/s1200?webp=fal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691680" y="4481976"/>
              <a:ext cx="792088" cy="1090678"/>
            </a:xfrm>
            <a:prstGeom prst="rect">
              <a:avLst/>
            </a:prstGeom>
            <a:noFill/>
          </p:spPr>
        </p:pic>
        <p:pic>
          <p:nvPicPr>
            <p:cNvPr id="6" name="Picture 2" descr="https://img1.liveinternet.ru/images/attach/c/9/129/210/129210393__10aab4_1a0b217d_orig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2555776" y="4437112"/>
              <a:ext cx="1138941" cy="1152127"/>
            </a:xfrm>
            <a:prstGeom prst="rect">
              <a:avLst/>
            </a:prstGeom>
            <a:noFill/>
          </p:spPr>
        </p:pic>
        <p:pic>
          <p:nvPicPr>
            <p:cNvPr id="8" name="Picture 4" descr="https://fsd.multiurok.ru/viewImage.php?image=http://s.zefirka.net/images/2017-05-01/kak-chelovek-priruchal-i-odomashnival-zhivotnyx/kak-chelovek-priruchal-i-odomashnival-zhivotnyx-6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139952" y="4324348"/>
              <a:ext cx="1152128" cy="1063576"/>
            </a:xfrm>
            <a:prstGeom prst="rect">
              <a:avLst/>
            </a:prstGeom>
            <a:noFill/>
          </p:spPr>
        </p:pic>
        <p:pic>
          <p:nvPicPr>
            <p:cNvPr id="7" name="Picture 2" descr="https://fs00.infourok.ru/images/doc/144/167627/hello_html_f6f8c54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563888" y="4193670"/>
              <a:ext cx="983482" cy="1357952"/>
            </a:xfrm>
            <a:prstGeom prst="rect">
              <a:avLst/>
            </a:prstGeom>
            <a:noFill/>
          </p:spPr>
        </p:pic>
        <p:pic>
          <p:nvPicPr>
            <p:cNvPr id="9" name="Picture 1" descr="C:\Users\muzru\Desktop\мои любимые игрушки\0c58a56bf145d59aaa40035a881a75ac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215164" y="4365104"/>
              <a:ext cx="1163700" cy="1248818"/>
            </a:xfrm>
            <a:prstGeom prst="rect">
              <a:avLst/>
            </a:prstGeom>
            <a:noFill/>
          </p:spPr>
        </p:pic>
        <p:pic>
          <p:nvPicPr>
            <p:cNvPr id="10" name="Picture 2" descr="https://pixy.org/src/31/318621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72200" y="4149080"/>
              <a:ext cx="864096" cy="1223499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1" name="Picture 3" descr="C:\Users\muzru\Desktop\мои любимые игрушки\поезда_DoV- (15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433064" y="3356992"/>
            <a:ext cx="9577064" cy="2687563"/>
          </a:xfrm>
          <a:prstGeom prst="rect">
            <a:avLst/>
          </a:prstGeom>
          <a:noFill/>
        </p:spPr>
      </p:pic>
      <p:pic>
        <p:nvPicPr>
          <p:cNvPr id="4" name="Picture 2" descr="https://upload.wikimedia.org/wikipedia/commons/thumb/a/ad/Rocking_horse.svg/1200px-Rocking_horse.svg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365104"/>
            <a:ext cx="1314705" cy="1164609"/>
          </a:xfrm>
          <a:prstGeom prst="rect">
            <a:avLst/>
          </a:prstGeom>
          <a:noFill/>
        </p:spPr>
      </p:pic>
      <p:pic>
        <p:nvPicPr>
          <p:cNvPr id="5" name="Picture 6" descr="https://avatars.mds.yandex.net/get-pdb/1101614/84385db7-5511-4e10-91ed-e9fcbe624e84/s1200?webp=fal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91680" y="4481976"/>
            <a:ext cx="792088" cy="1090678"/>
          </a:xfrm>
          <a:prstGeom prst="rect">
            <a:avLst/>
          </a:prstGeom>
          <a:noFill/>
        </p:spPr>
      </p:pic>
      <p:pic>
        <p:nvPicPr>
          <p:cNvPr id="6" name="Picture 2" descr="https://img1.liveinternet.ru/images/attach/c/9/129/210/129210393__10aab4_1a0b217d_orig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5776" y="4437112"/>
            <a:ext cx="1138941" cy="1152127"/>
          </a:xfrm>
          <a:prstGeom prst="rect">
            <a:avLst/>
          </a:prstGeom>
          <a:noFill/>
        </p:spPr>
      </p:pic>
      <p:pic>
        <p:nvPicPr>
          <p:cNvPr id="8" name="Picture 4" descr="https://fsd.multiurok.ru/viewImage.php?image=http://s.zefirka.net/images/2017-05-01/kak-chelovek-priruchal-i-odomashnival-zhivotnyx/kak-chelovek-priruchal-i-odomashnival-zhivotnyx-6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39952" y="4324348"/>
            <a:ext cx="1152128" cy="1063576"/>
          </a:xfrm>
          <a:prstGeom prst="rect">
            <a:avLst/>
          </a:prstGeom>
          <a:noFill/>
        </p:spPr>
      </p:pic>
      <p:pic>
        <p:nvPicPr>
          <p:cNvPr id="7" name="Picture 2" descr="https://fs00.infourok.ru/images/doc/144/167627/hello_html_f6f8c54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63888" y="4193670"/>
            <a:ext cx="983482" cy="1357952"/>
          </a:xfrm>
          <a:prstGeom prst="rect">
            <a:avLst/>
          </a:prstGeom>
          <a:noFill/>
        </p:spPr>
      </p:pic>
      <p:pic>
        <p:nvPicPr>
          <p:cNvPr id="9" name="Picture 1" descr="C:\Users\muzru\Desktop\мои любимые игрушки\0c58a56bf145d59aaa40035a881a75ac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15164" y="4365104"/>
            <a:ext cx="1163700" cy="1248818"/>
          </a:xfrm>
          <a:prstGeom prst="rect">
            <a:avLst/>
          </a:prstGeom>
          <a:noFill/>
        </p:spPr>
      </p:pic>
      <p:pic>
        <p:nvPicPr>
          <p:cNvPr id="10" name="Picture 2" descr="https://pixy.org/src/31/318621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72200" y="4149080"/>
            <a:ext cx="864096" cy="12234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00"/>
                            </p:stCondLst>
                            <p:childTnLst>
                              <p:par>
                                <p:cTn id="8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0"/>
                            </p:stCondLst>
                            <p:childTnLst>
                              <p:par>
                                <p:cTn id="11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500"/>
                            </p:stCondLst>
                            <p:childTnLst>
                              <p:par>
                                <p:cTn id="14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7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" presetID="35" presetClass="emph" presetSubtype="0" repeatCount="4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2" name="Группа 10"/>
          <p:cNvGrpSpPr/>
          <p:nvPr/>
        </p:nvGrpSpPr>
        <p:grpSpPr>
          <a:xfrm>
            <a:off x="-433064" y="3356992"/>
            <a:ext cx="9577064" cy="2687563"/>
            <a:chOff x="-433064" y="3356992"/>
            <a:chExt cx="9577064" cy="2687563"/>
          </a:xfrm>
        </p:grpSpPr>
        <p:pic>
          <p:nvPicPr>
            <p:cNvPr id="2051" name="Picture 3" descr="C:\Users\muzru\Desktop\мои любимые игрушки\поезда_DoV- (15)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433064" y="3356992"/>
              <a:ext cx="9577064" cy="2687563"/>
            </a:xfrm>
            <a:prstGeom prst="rect">
              <a:avLst/>
            </a:prstGeom>
            <a:noFill/>
          </p:spPr>
        </p:pic>
        <p:pic>
          <p:nvPicPr>
            <p:cNvPr id="4" name="Picture 2" descr="https://upload.wikimedia.org/wikipedia/commons/thumb/a/ad/Rocking_horse.svg/1200px-Rocking_horse.svg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23528" y="4365104"/>
              <a:ext cx="1314705" cy="1164609"/>
            </a:xfrm>
            <a:prstGeom prst="rect">
              <a:avLst/>
            </a:prstGeom>
            <a:noFill/>
          </p:spPr>
        </p:pic>
        <p:pic>
          <p:nvPicPr>
            <p:cNvPr id="5" name="Picture 6" descr="https://avatars.mds.yandex.net/get-pdb/1101614/84385db7-5511-4e10-91ed-e9fcbe624e84/s1200?webp=false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691680" y="4481976"/>
              <a:ext cx="792088" cy="1090678"/>
            </a:xfrm>
            <a:prstGeom prst="rect">
              <a:avLst/>
            </a:prstGeom>
            <a:noFill/>
          </p:spPr>
        </p:pic>
        <p:pic>
          <p:nvPicPr>
            <p:cNvPr id="6" name="Picture 2" descr="https://img1.liveinternet.ru/images/attach/c/9/129/210/129210393__10aab4_1a0b217d_orig.pn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555776" y="4437112"/>
              <a:ext cx="1138941" cy="1152127"/>
            </a:xfrm>
            <a:prstGeom prst="rect">
              <a:avLst/>
            </a:prstGeom>
            <a:noFill/>
          </p:spPr>
        </p:pic>
        <p:pic>
          <p:nvPicPr>
            <p:cNvPr id="8" name="Picture 4" descr="https://fsd.multiurok.ru/viewImage.php?image=http://s.zefirka.net/images/2017-05-01/kak-chelovek-priruchal-i-odomashnival-zhivotnyx/kak-chelovek-priruchal-i-odomashnival-zhivotnyx-6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139952" y="4324348"/>
              <a:ext cx="1152128" cy="1063576"/>
            </a:xfrm>
            <a:prstGeom prst="rect">
              <a:avLst/>
            </a:prstGeom>
            <a:noFill/>
          </p:spPr>
        </p:pic>
        <p:pic>
          <p:nvPicPr>
            <p:cNvPr id="7" name="Picture 2" descr="https://fs00.infourok.ru/images/doc/144/167627/hello_html_f6f8c54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563888" y="4193670"/>
              <a:ext cx="983482" cy="1357952"/>
            </a:xfrm>
            <a:prstGeom prst="rect">
              <a:avLst/>
            </a:prstGeom>
            <a:noFill/>
          </p:spPr>
        </p:pic>
        <p:pic>
          <p:nvPicPr>
            <p:cNvPr id="9" name="Picture 1" descr="C:\Users\muzru\Desktop\мои любимые игрушки\0c58a56bf145d59aaa40035a881a75ac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5215164" y="4365104"/>
              <a:ext cx="1163700" cy="1248818"/>
            </a:xfrm>
            <a:prstGeom prst="rect">
              <a:avLst/>
            </a:prstGeom>
            <a:noFill/>
          </p:spPr>
        </p:pic>
        <p:pic>
          <p:nvPicPr>
            <p:cNvPr id="10" name="Picture 2" descr="https://pixy.org/src/31/31862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6372200" y="4149080"/>
              <a:ext cx="864096" cy="1223499"/>
            </a:xfrm>
            <a:prstGeom prst="rect">
              <a:avLst/>
            </a:prstGeom>
            <a:noFill/>
          </p:spPr>
        </p:pic>
      </p:grpSp>
      <p:pic>
        <p:nvPicPr>
          <p:cNvPr id="12" name="Детские песенки - Паровоз, паровоз, новенький, блестящий_(OOMUSIC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tretch>
            <a:fillRect/>
          </a:stretch>
        </p:blipFill>
        <p:spPr>
          <a:xfrm>
            <a:off x="251520" y="26369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18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0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2.77778E-7 4.44444E-6 C -0.01476 -0.01968 -0.02951 -0.03912 -0.04792 -0.04838 C -0.06632 -0.05764 -0.09149 -0.05695 -0.11076 -0.05533 C -0.13021 -0.05371 -0.15729 -0.03959 -0.16441 -0.03912 C -0.17153 -0.03866 -0.1658 -0.04769 -0.15399 -0.05301 C -0.14219 -0.05834 -0.11163 -0.06968 -0.09323 -0.0713 C -0.075 -0.07292 -0.06024 -0.06713 -0.04427 -0.06227 C -0.0283 -0.05741 -0.01024 -0.04838 0.00226 -0.04144 C 0.01476 -0.0345 0.02274 -0.02153 0.03021 -0.02084 C 0.03767 -0.02014 0.03906 -0.02848 0.04774 -0.03681 C 0.05642 -0.04514 0.06667 -0.06412 0.08264 -0.0713 C 0.09879 -0.07848 0.12691 -0.08334 0.14462 -0.08056 C 0.16233 -0.07778 0.17882 -0.06366 0.18889 -0.05533 C 0.19896 -0.047 0.20365 -0.03588 0.20521 -0.0301 C 0.20677 -0.02431 0.20208 -0.01968 0.19826 -0.02084 C 0.19427 -0.022 0.18958 -0.03079 0.18194 -0.03681 C 0.17413 -0.04283 0.1625 -0.05487 0.15156 -0.05764 C 0.14045 -0.06042 0.12934 -0.05787 0.11528 -0.05301 C 0.10139 -0.04815 0.0776 -0.03774 0.06754 -0.02778 C 0.05747 -0.01783 0.05712 0.00092 0.05469 0.00671 " pathEditMode="relative" rAng="0" ptsTypes="aaaaaaaaaaaaaaaaaaaA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" y="-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96296E-6 L 1.14132 -0.0178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1" y="-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47664" y="2564904"/>
            <a:ext cx="8506945" cy="15417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МОИ ЛЮБИМЫЕ </a:t>
            </a:r>
          </a:p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ИГРУШКИ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706282" cy="6858000"/>
          </a:xfrm>
          <a:prstGeom prst="rect">
            <a:avLst/>
          </a:prstGeom>
          <a:noFill/>
        </p:spPr>
      </p:pic>
      <p:sp>
        <p:nvSpPr>
          <p:cNvPr id="4" name="Управляющая кнопка: справка 3">
            <a:hlinkClick r:id="rId4" action="ppaction://hlinksldjump" highlightClick="1"/>
          </p:cNvPr>
          <p:cNvSpPr/>
          <p:nvPr/>
        </p:nvSpPr>
        <p:spPr>
          <a:xfrm>
            <a:off x="2987824" y="1628800"/>
            <a:ext cx="4176464" cy="2952328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uzru\Desktop\мои любимые игрушки\d57de34f516cd706926751173bd8e8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27" y="72008"/>
            <a:ext cx="9337131" cy="6597352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843808" y="1556792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Выход персонажей - Медведь (www.hotplayer.ru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99992" y="2564904"/>
            <a:ext cx="944488" cy="9444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93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muzru\Desktop\мои любимые игрушки\410-4108963_pin-by-satin-lenta-on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8507730" cy="5714048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843808" y="1556792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Лошадка Е.Тиличеева, Н.Френк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2348880"/>
            <a:ext cx="1304528" cy="13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7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24544" y="0"/>
            <a:ext cx="9706282" cy="6858000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987824" y="1628800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Кошка А. Александр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563616" y="2556520"/>
            <a:ext cx="1088504" cy="10885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47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muzru\Desktop\мои любимые игрушки\d57de34f516cd706926751173bd8e86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28627" y="72008"/>
            <a:ext cx="9337131" cy="6597352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843808" y="1556792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Петушок (рус нар пе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355976" y="2492896"/>
            <a:ext cx="1304528" cy="1304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61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muzru\Desktop\мои любимые игрушки\410-4108963_pin-by-satin-lenta-on-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692696"/>
            <a:ext cx="8507730" cy="5714048"/>
          </a:xfrm>
          <a:prstGeom prst="rect">
            <a:avLst/>
          </a:prstGeom>
          <a:noFill/>
        </p:spPr>
      </p:pic>
      <p:sp>
        <p:nvSpPr>
          <p:cNvPr id="4" name="Управляющая кнопка: настраиваемая 3">
            <a:hlinkClick r:id="rId5" action="ppaction://hlinksldjump" highlightClick="1"/>
          </p:cNvPr>
          <p:cNvSpPr/>
          <p:nvPr/>
        </p:nvSpPr>
        <p:spPr>
          <a:xfrm>
            <a:off x="2843808" y="1556792"/>
            <a:ext cx="4176464" cy="2952328"/>
          </a:xfrm>
          <a:prstGeom prst="actionButtonBlank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Зайчики Е.Тиличеев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275584" y="2420888"/>
            <a:ext cx="1448544" cy="1448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7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uzru\Desktop\мои любимые игрушки\23104559a3997e2134ecb2e23bdf270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muzru\Desktop\мои любимые игрушки\d5c03d78af8c87d07de2bea5ecedb2a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0"/>
            <a:ext cx="9706282" cy="6858000"/>
          </a:xfrm>
          <a:prstGeom prst="rect">
            <a:avLst/>
          </a:prstGeom>
          <a:noFill/>
        </p:spPr>
      </p:pic>
      <p:pic>
        <p:nvPicPr>
          <p:cNvPr id="13314" name="Picture 2" descr="https://pixy.org/src/31/318621.png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1196752"/>
            <a:ext cx="2520280" cy="35685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400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6</Words>
  <Application>Microsoft Office PowerPoint</Application>
  <PresentationFormat>Экран (4:3)</PresentationFormat>
  <Paragraphs>4</Paragraphs>
  <Slides>25</Slides>
  <Notes>0</Notes>
  <HiddenSlides>0</HiddenSlides>
  <MMClips>17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Светлана Морозова</dc:creator>
  <cp:lastModifiedBy>Светлана Морозова</cp:lastModifiedBy>
  <cp:revision>48</cp:revision>
  <dcterms:created xsi:type="dcterms:W3CDTF">2021-02-08T04:38:38Z</dcterms:created>
  <dcterms:modified xsi:type="dcterms:W3CDTF">2021-02-08T13:18:05Z</dcterms:modified>
</cp:coreProperties>
</file>