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68188" cy="6659563"/>
  <p:notesSz cx="6858000" cy="9144000"/>
  <p:defaultTextStyle>
    <a:defPPr>
      <a:defRPr lang="en-US"/>
    </a:defPPr>
    <a:lvl1pPr marL="0" algn="l" defTabSz="451851" rtl="0" eaLnBrk="1" latinLnBrk="0" hangingPunct="1">
      <a:defRPr sz="1779" kern="1200">
        <a:solidFill>
          <a:schemeClr val="tx1"/>
        </a:solidFill>
        <a:latin typeface="+mn-lt"/>
        <a:ea typeface="+mn-ea"/>
        <a:cs typeface="+mn-cs"/>
      </a:defRPr>
    </a:lvl1pPr>
    <a:lvl2pPr marL="451851" algn="l" defTabSz="451851" rtl="0" eaLnBrk="1" latinLnBrk="0" hangingPunct="1">
      <a:defRPr sz="1779" kern="1200">
        <a:solidFill>
          <a:schemeClr val="tx1"/>
        </a:solidFill>
        <a:latin typeface="+mn-lt"/>
        <a:ea typeface="+mn-ea"/>
        <a:cs typeface="+mn-cs"/>
      </a:defRPr>
    </a:lvl2pPr>
    <a:lvl3pPr marL="903702" algn="l" defTabSz="451851" rtl="0" eaLnBrk="1" latinLnBrk="0" hangingPunct="1">
      <a:defRPr sz="1779" kern="1200">
        <a:solidFill>
          <a:schemeClr val="tx1"/>
        </a:solidFill>
        <a:latin typeface="+mn-lt"/>
        <a:ea typeface="+mn-ea"/>
        <a:cs typeface="+mn-cs"/>
      </a:defRPr>
    </a:lvl3pPr>
    <a:lvl4pPr marL="1355552" algn="l" defTabSz="451851" rtl="0" eaLnBrk="1" latinLnBrk="0" hangingPunct="1">
      <a:defRPr sz="1779" kern="1200">
        <a:solidFill>
          <a:schemeClr val="tx1"/>
        </a:solidFill>
        <a:latin typeface="+mn-lt"/>
        <a:ea typeface="+mn-ea"/>
        <a:cs typeface="+mn-cs"/>
      </a:defRPr>
    </a:lvl4pPr>
    <a:lvl5pPr marL="1807403" algn="l" defTabSz="451851" rtl="0" eaLnBrk="1" latinLnBrk="0" hangingPunct="1">
      <a:defRPr sz="1779" kern="1200">
        <a:solidFill>
          <a:schemeClr val="tx1"/>
        </a:solidFill>
        <a:latin typeface="+mn-lt"/>
        <a:ea typeface="+mn-ea"/>
        <a:cs typeface="+mn-cs"/>
      </a:defRPr>
    </a:lvl5pPr>
    <a:lvl6pPr marL="2259254" algn="l" defTabSz="451851" rtl="0" eaLnBrk="1" latinLnBrk="0" hangingPunct="1">
      <a:defRPr sz="1779" kern="1200">
        <a:solidFill>
          <a:schemeClr val="tx1"/>
        </a:solidFill>
        <a:latin typeface="+mn-lt"/>
        <a:ea typeface="+mn-ea"/>
        <a:cs typeface="+mn-cs"/>
      </a:defRPr>
    </a:lvl6pPr>
    <a:lvl7pPr marL="2711105" algn="l" defTabSz="451851" rtl="0" eaLnBrk="1" latinLnBrk="0" hangingPunct="1">
      <a:defRPr sz="1779" kern="1200">
        <a:solidFill>
          <a:schemeClr val="tx1"/>
        </a:solidFill>
        <a:latin typeface="+mn-lt"/>
        <a:ea typeface="+mn-ea"/>
        <a:cs typeface="+mn-cs"/>
      </a:defRPr>
    </a:lvl7pPr>
    <a:lvl8pPr marL="3162955" algn="l" defTabSz="451851" rtl="0" eaLnBrk="1" latinLnBrk="0" hangingPunct="1">
      <a:defRPr sz="1779" kern="1200">
        <a:solidFill>
          <a:schemeClr val="tx1"/>
        </a:solidFill>
        <a:latin typeface="+mn-lt"/>
        <a:ea typeface="+mn-ea"/>
        <a:cs typeface="+mn-cs"/>
      </a:defRPr>
    </a:lvl8pPr>
    <a:lvl9pPr marL="3614806" algn="l" defTabSz="451851" rtl="0" eaLnBrk="1" latinLnBrk="0" hangingPunct="1">
      <a:defRPr sz="1779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68191" cy="665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0"/>
            <a:ext cx="2300549" cy="6659564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2760" y="1089887"/>
            <a:ext cx="8774404" cy="2318515"/>
          </a:xfrm>
        </p:spPr>
        <p:txBody>
          <a:bodyPr anchor="b">
            <a:normAutofit/>
          </a:bodyPr>
          <a:lstStyle>
            <a:lvl1pPr algn="l">
              <a:defRPr sz="466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2760" y="3497813"/>
            <a:ext cx="8774404" cy="1607852"/>
          </a:xfrm>
        </p:spPr>
        <p:txBody>
          <a:bodyPr>
            <a:normAutofit/>
          </a:bodyPr>
          <a:lstStyle>
            <a:lvl1pPr marL="0" indent="0" algn="l">
              <a:buNone/>
              <a:defRPr sz="1942" cap="all" baseline="0">
                <a:solidFill>
                  <a:schemeClr val="tx2"/>
                </a:solidFill>
              </a:defRPr>
            </a:lvl1pPr>
            <a:lvl2pPr marL="443987" indent="0" algn="ctr">
              <a:buNone/>
              <a:defRPr sz="1942"/>
            </a:lvl2pPr>
            <a:lvl3pPr marL="887974" indent="0" algn="ctr">
              <a:buNone/>
              <a:defRPr sz="1748"/>
            </a:lvl3pPr>
            <a:lvl4pPr marL="1331961" indent="0" algn="ctr">
              <a:buNone/>
              <a:defRPr sz="1554"/>
            </a:lvl4pPr>
            <a:lvl5pPr marL="1775948" indent="0" algn="ctr">
              <a:buNone/>
              <a:defRPr sz="1554"/>
            </a:lvl5pPr>
            <a:lvl6pPr marL="2219935" indent="0" algn="ctr">
              <a:buNone/>
              <a:defRPr sz="1554"/>
            </a:lvl6pPr>
            <a:lvl7pPr marL="2663922" indent="0" algn="ctr">
              <a:buNone/>
              <a:defRPr sz="1554"/>
            </a:lvl7pPr>
            <a:lvl8pPr marL="3107908" indent="0" algn="ctr">
              <a:buNone/>
              <a:defRPr sz="1554"/>
            </a:lvl8pPr>
            <a:lvl9pPr marL="3551895" indent="0" algn="ctr">
              <a:buNone/>
              <a:defRPr sz="155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63688" y="5253657"/>
            <a:ext cx="2737842" cy="35456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2759" y="5253657"/>
            <a:ext cx="5114877" cy="3545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77582" y="5253655"/>
            <a:ext cx="769583" cy="35456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3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181" y="4180108"/>
            <a:ext cx="9892995" cy="795647"/>
          </a:xfrm>
        </p:spPr>
        <p:txBody>
          <a:bodyPr anchor="b">
            <a:normAutofit/>
          </a:bodyPr>
          <a:lstStyle>
            <a:lvl1pPr>
              <a:defRPr sz="310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39182" y="588879"/>
            <a:ext cx="9892994" cy="3204299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108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9135" y="4975756"/>
            <a:ext cx="9891502" cy="662725"/>
          </a:xfrm>
        </p:spPr>
        <p:txBody>
          <a:bodyPr>
            <a:normAutofit/>
          </a:bodyPr>
          <a:lstStyle>
            <a:lvl1pPr marL="0" indent="0">
              <a:buNone/>
              <a:defRPr sz="1554"/>
            </a:lvl1pPr>
            <a:lvl2pPr marL="443987" indent="0">
              <a:buNone/>
              <a:defRPr sz="1360"/>
            </a:lvl2pPr>
            <a:lvl3pPr marL="887974" indent="0">
              <a:buNone/>
              <a:defRPr sz="1165"/>
            </a:lvl3pPr>
            <a:lvl4pPr marL="1331961" indent="0">
              <a:buNone/>
              <a:defRPr sz="971"/>
            </a:lvl4pPr>
            <a:lvl5pPr marL="1775948" indent="0">
              <a:buNone/>
              <a:defRPr sz="971"/>
            </a:lvl5pPr>
            <a:lvl6pPr marL="2219935" indent="0">
              <a:buNone/>
              <a:defRPr sz="971"/>
            </a:lvl6pPr>
            <a:lvl7pPr marL="2663922" indent="0">
              <a:buNone/>
              <a:defRPr sz="971"/>
            </a:lvl7pPr>
            <a:lvl8pPr marL="3107908" indent="0">
              <a:buNone/>
              <a:defRPr sz="971"/>
            </a:lvl8pPr>
            <a:lvl9pPr marL="3551895" indent="0">
              <a:buNone/>
              <a:defRPr sz="97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227" y="591961"/>
            <a:ext cx="9886608" cy="3329782"/>
          </a:xfrm>
        </p:spPr>
        <p:txBody>
          <a:bodyPr anchor="ctr">
            <a:normAutofit/>
          </a:bodyPr>
          <a:lstStyle>
            <a:lvl1pPr>
              <a:defRPr sz="349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9181" y="4291718"/>
            <a:ext cx="9885115" cy="1331912"/>
          </a:xfrm>
        </p:spPr>
        <p:txBody>
          <a:bodyPr anchor="ctr">
            <a:normAutofit/>
          </a:bodyPr>
          <a:lstStyle>
            <a:lvl1pPr marL="0" indent="0">
              <a:buNone/>
              <a:defRPr sz="1748"/>
            </a:lvl1pPr>
            <a:lvl2pPr marL="443987" indent="0">
              <a:buNone/>
              <a:defRPr sz="1360"/>
            </a:lvl2pPr>
            <a:lvl3pPr marL="887974" indent="0">
              <a:buNone/>
              <a:defRPr sz="1165"/>
            </a:lvl3pPr>
            <a:lvl4pPr marL="1331961" indent="0">
              <a:buNone/>
              <a:defRPr sz="971"/>
            </a:lvl4pPr>
            <a:lvl5pPr marL="1775948" indent="0">
              <a:buNone/>
              <a:defRPr sz="971"/>
            </a:lvl5pPr>
            <a:lvl6pPr marL="2219935" indent="0">
              <a:buNone/>
              <a:defRPr sz="971"/>
            </a:lvl6pPr>
            <a:lvl7pPr marL="2663922" indent="0">
              <a:buNone/>
              <a:defRPr sz="971"/>
            </a:lvl7pPr>
            <a:lvl8pPr marL="3107908" indent="0">
              <a:buNone/>
              <a:defRPr sz="971"/>
            </a:lvl8pPr>
            <a:lvl9pPr marL="3551895" indent="0">
              <a:buNone/>
              <a:defRPr sz="97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6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387" y="591961"/>
            <a:ext cx="9284583" cy="2668903"/>
          </a:xfrm>
        </p:spPr>
        <p:txBody>
          <a:bodyPr anchor="ctr">
            <a:normAutofit/>
          </a:bodyPr>
          <a:lstStyle>
            <a:lvl1pPr>
              <a:defRPr sz="349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17284" y="3268174"/>
            <a:ext cx="8735205" cy="533084"/>
          </a:xfrm>
        </p:spPr>
        <p:txBody>
          <a:bodyPr anchor="t">
            <a:normAutofit/>
          </a:bodyPr>
          <a:lstStyle>
            <a:lvl1pPr marL="0" indent="0">
              <a:buNone/>
              <a:defRPr sz="1360"/>
            </a:lvl1pPr>
            <a:lvl2pPr marL="443987" indent="0">
              <a:buNone/>
              <a:defRPr sz="1360"/>
            </a:lvl2pPr>
            <a:lvl3pPr marL="887974" indent="0">
              <a:buNone/>
              <a:defRPr sz="1165"/>
            </a:lvl3pPr>
            <a:lvl4pPr marL="1331961" indent="0">
              <a:buNone/>
              <a:defRPr sz="971"/>
            </a:lvl4pPr>
            <a:lvl5pPr marL="1775948" indent="0">
              <a:buNone/>
              <a:defRPr sz="971"/>
            </a:lvl5pPr>
            <a:lvl6pPr marL="2219935" indent="0">
              <a:buNone/>
              <a:defRPr sz="971"/>
            </a:lvl6pPr>
            <a:lvl7pPr marL="2663922" indent="0">
              <a:buNone/>
              <a:defRPr sz="971"/>
            </a:lvl7pPr>
            <a:lvl8pPr marL="3107908" indent="0">
              <a:buNone/>
              <a:defRPr sz="971"/>
            </a:lvl8pPr>
            <a:lvl9pPr marL="3551895" indent="0">
              <a:buNone/>
              <a:defRPr sz="97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9182" y="4185211"/>
            <a:ext cx="9886655" cy="1446397"/>
          </a:xfrm>
        </p:spPr>
        <p:txBody>
          <a:bodyPr anchor="ctr">
            <a:normAutofit/>
          </a:bodyPr>
          <a:lstStyle>
            <a:lvl1pPr marL="0" indent="0">
              <a:buNone/>
              <a:defRPr sz="1748"/>
            </a:lvl1pPr>
            <a:lvl2pPr marL="443987" indent="0">
              <a:buNone/>
              <a:defRPr sz="1360"/>
            </a:lvl2pPr>
            <a:lvl3pPr marL="887974" indent="0">
              <a:buNone/>
              <a:defRPr sz="1165"/>
            </a:lvl3pPr>
            <a:lvl4pPr marL="1331961" indent="0">
              <a:buNone/>
              <a:defRPr sz="971"/>
            </a:lvl4pPr>
            <a:lvl5pPr marL="1775948" indent="0">
              <a:buNone/>
              <a:defRPr sz="971"/>
            </a:lvl5pPr>
            <a:lvl6pPr marL="2219935" indent="0">
              <a:buNone/>
              <a:defRPr sz="971"/>
            </a:lvl6pPr>
            <a:lvl7pPr marL="2663922" indent="0">
              <a:buNone/>
              <a:defRPr sz="971"/>
            </a:lvl7pPr>
            <a:lvl8pPr marL="3107908" indent="0">
              <a:buNone/>
              <a:defRPr sz="971"/>
            </a:lvl8pPr>
            <a:lvl9pPr marL="3551895" indent="0">
              <a:buNone/>
              <a:defRPr sz="97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1748" y="711202"/>
            <a:ext cx="608409" cy="567855"/>
          </a:xfrm>
          <a:prstGeom prst="rect">
            <a:avLst/>
          </a:prstGeom>
        </p:spPr>
        <p:txBody>
          <a:bodyPr vert="horz" lIns="88794" tIns="44397" rIns="88794" bIns="44397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769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16790" y="2684967"/>
            <a:ext cx="608409" cy="567855"/>
          </a:xfrm>
          <a:prstGeom prst="rect">
            <a:avLst/>
          </a:prstGeom>
        </p:spPr>
        <p:txBody>
          <a:bodyPr vert="horz" lIns="88794" tIns="44397" rIns="88794" bIns="44397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769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8641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181" y="2072293"/>
            <a:ext cx="9886654" cy="2439155"/>
          </a:xfrm>
        </p:spPr>
        <p:txBody>
          <a:bodyPr anchor="b">
            <a:normAutofit/>
          </a:bodyPr>
          <a:lstStyle>
            <a:lvl1pPr>
              <a:defRPr sz="349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9135" y="4522885"/>
            <a:ext cx="9885161" cy="1107639"/>
          </a:xfrm>
        </p:spPr>
        <p:txBody>
          <a:bodyPr anchor="t">
            <a:normAutofit/>
          </a:bodyPr>
          <a:lstStyle>
            <a:lvl1pPr marL="0" indent="0">
              <a:buNone/>
              <a:defRPr sz="1748"/>
            </a:lvl1pPr>
            <a:lvl2pPr marL="443987" indent="0">
              <a:buNone/>
              <a:defRPr sz="1360"/>
            </a:lvl2pPr>
            <a:lvl3pPr marL="887974" indent="0">
              <a:buNone/>
              <a:defRPr sz="1165"/>
            </a:lvl3pPr>
            <a:lvl4pPr marL="1331961" indent="0">
              <a:buNone/>
              <a:defRPr sz="971"/>
            </a:lvl4pPr>
            <a:lvl5pPr marL="1775948" indent="0">
              <a:buNone/>
              <a:defRPr sz="971"/>
            </a:lvl5pPr>
            <a:lvl6pPr marL="2219935" indent="0">
              <a:buNone/>
              <a:defRPr sz="971"/>
            </a:lvl6pPr>
            <a:lvl7pPr marL="2663922" indent="0">
              <a:buNone/>
              <a:defRPr sz="971"/>
            </a:lvl7pPr>
            <a:lvl8pPr marL="3107908" indent="0">
              <a:buNone/>
              <a:defRPr sz="971"/>
            </a:lvl8pPr>
            <a:lvl9pPr marL="3551895" indent="0">
              <a:buNone/>
              <a:defRPr sz="97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33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39184" y="591961"/>
            <a:ext cx="9886651" cy="184987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39181" y="2597077"/>
            <a:ext cx="3190655" cy="665956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331" b="0" cap="all" baseline="0">
                <a:solidFill>
                  <a:schemeClr val="tx1"/>
                </a:solidFill>
              </a:defRPr>
            </a:lvl1pPr>
            <a:lvl2pPr marL="443987" indent="0">
              <a:buNone/>
              <a:defRPr sz="1942" b="1"/>
            </a:lvl2pPr>
            <a:lvl3pPr marL="887974" indent="0">
              <a:buNone/>
              <a:defRPr sz="1748" b="1"/>
            </a:lvl3pPr>
            <a:lvl4pPr marL="1331961" indent="0">
              <a:buNone/>
              <a:defRPr sz="1554" b="1"/>
            </a:lvl4pPr>
            <a:lvl5pPr marL="1775948" indent="0">
              <a:buNone/>
              <a:defRPr sz="1554" b="1"/>
            </a:lvl5pPr>
            <a:lvl6pPr marL="2219935" indent="0">
              <a:buNone/>
              <a:defRPr sz="1554" b="1"/>
            </a:lvl6pPr>
            <a:lvl7pPr marL="2663922" indent="0">
              <a:buNone/>
              <a:defRPr sz="1554" b="1"/>
            </a:lvl7pPr>
            <a:lvl8pPr marL="3107908" indent="0">
              <a:buNone/>
              <a:defRPr sz="1554" b="1"/>
            </a:lvl8pPr>
            <a:lvl9pPr marL="3551895" indent="0">
              <a:buNone/>
              <a:defRPr sz="155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5716" y="3263033"/>
            <a:ext cx="3202468" cy="2360597"/>
          </a:xfrm>
        </p:spPr>
        <p:txBody>
          <a:bodyPr anchor="t">
            <a:normAutofit/>
          </a:bodyPr>
          <a:lstStyle>
            <a:lvl1pPr marL="0" indent="0">
              <a:buNone/>
              <a:defRPr sz="1360"/>
            </a:lvl1pPr>
            <a:lvl2pPr marL="443987" indent="0">
              <a:buNone/>
              <a:defRPr sz="1165"/>
            </a:lvl2pPr>
            <a:lvl3pPr marL="887974" indent="0">
              <a:buNone/>
              <a:defRPr sz="971"/>
            </a:lvl3pPr>
            <a:lvl4pPr marL="1331961" indent="0">
              <a:buNone/>
              <a:defRPr sz="874"/>
            </a:lvl4pPr>
            <a:lvl5pPr marL="1775948" indent="0">
              <a:buNone/>
              <a:defRPr sz="874"/>
            </a:lvl5pPr>
            <a:lvl6pPr marL="2219935" indent="0">
              <a:buNone/>
              <a:defRPr sz="874"/>
            </a:lvl6pPr>
            <a:lvl7pPr marL="2663922" indent="0">
              <a:buNone/>
              <a:defRPr sz="874"/>
            </a:lvl7pPr>
            <a:lvl8pPr marL="3107908" indent="0">
              <a:buNone/>
              <a:defRPr sz="874"/>
            </a:lvl8pPr>
            <a:lvl9pPr marL="3551895" indent="0">
              <a:buNone/>
              <a:defRPr sz="87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949" y="2600157"/>
            <a:ext cx="3178166" cy="665956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331" b="0" cap="all" baseline="0">
                <a:solidFill>
                  <a:schemeClr val="tx1"/>
                </a:solidFill>
              </a:defRPr>
            </a:lvl1pPr>
            <a:lvl2pPr marL="443987" indent="0">
              <a:buNone/>
              <a:defRPr sz="1942" b="1"/>
            </a:lvl2pPr>
            <a:lvl3pPr marL="887974" indent="0">
              <a:buNone/>
              <a:defRPr sz="1748" b="1"/>
            </a:lvl3pPr>
            <a:lvl4pPr marL="1331961" indent="0">
              <a:buNone/>
              <a:defRPr sz="1554" b="1"/>
            </a:lvl4pPr>
            <a:lvl5pPr marL="1775948" indent="0">
              <a:buNone/>
              <a:defRPr sz="1554" b="1"/>
            </a:lvl5pPr>
            <a:lvl6pPr marL="2219935" indent="0">
              <a:buNone/>
              <a:defRPr sz="1554" b="1"/>
            </a:lvl6pPr>
            <a:lvl7pPr marL="2663922" indent="0">
              <a:buNone/>
              <a:defRPr sz="1554" b="1"/>
            </a:lvl7pPr>
            <a:lvl8pPr marL="3107908" indent="0">
              <a:buNone/>
              <a:defRPr sz="1554" b="1"/>
            </a:lvl8pPr>
            <a:lvl9pPr marL="3551895" indent="0">
              <a:buNone/>
              <a:defRPr sz="155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95416" y="3266113"/>
            <a:ext cx="3189588" cy="2360597"/>
          </a:xfrm>
        </p:spPr>
        <p:txBody>
          <a:bodyPr anchor="t">
            <a:normAutofit/>
          </a:bodyPr>
          <a:lstStyle>
            <a:lvl1pPr marL="0" indent="0">
              <a:buNone/>
              <a:defRPr sz="1360"/>
            </a:lvl1pPr>
            <a:lvl2pPr marL="443987" indent="0">
              <a:buNone/>
              <a:defRPr sz="1165"/>
            </a:lvl2pPr>
            <a:lvl3pPr marL="887974" indent="0">
              <a:buNone/>
              <a:defRPr sz="971"/>
            </a:lvl3pPr>
            <a:lvl4pPr marL="1331961" indent="0">
              <a:buNone/>
              <a:defRPr sz="874"/>
            </a:lvl4pPr>
            <a:lvl5pPr marL="1775948" indent="0">
              <a:buNone/>
              <a:defRPr sz="874"/>
            </a:lvl5pPr>
            <a:lvl6pPr marL="2219935" indent="0">
              <a:buNone/>
              <a:defRPr sz="874"/>
            </a:lvl6pPr>
            <a:lvl7pPr marL="2663922" indent="0">
              <a:buNone/>
              <a:defRPr sz="874"/>
            </a:lvl7pPr>
            <a:lvl8pPr marL="3107908" indent="0">
              <a:buNone/>
              <a:defRPr sz="874"/>
            </a:lvl8pPr>
            <a:lvl9pPr marL="3551895" indent="0">
              <a:buNone/>
              <a:defRPr sz="87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37106" y="2597077"/>
            <a:ext cx="3188728" cy="665956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331" b="0" cap="all" baseline="0">
                <a:solidFill>
                  <a:schemeClr val="tx1"/>
                </a:solidFill>
              </a:defRPr>
            </a:lvl1pPr>
            <a:lvl2pPr marL="443987" indent="0">
              <a:buNone/>
              <a:defRPr sz="1942" b="1"/>
            </a:lvl2pPr>
            <a:lvl3pPr marL="887974" indent="0">
              <a:buNone/>
              <a:defRPr sz="1748" b="1"/>
            </a:lvl3pPr>
            <a:lvl4pPr marL="1331961" indent="0">
              <a:buNone/>
              <a:defRPr sz="1554" b="1"/>
            </a:lvl4pPr>
            <a:lvl5pPr marL="1775948" indent="0">
              <a:buNone/>
              <a:defRPr sz="1554" b="1"/>
            </a:lvl5pPr>
            <a:lvl6pPr marL="2219935" indent="0">
              <a:buNone/>
              <a:defRPr sz="1554" b="1"/>
            </a:lvl6pPr>
            <a:lvl7pPr marL="2663922" indent="0">
              <a:buNone/>
              <a:defRPr sz="1554" b="1"/>
            </a:lvl7pPr>
            <a:lvl8pPr marL="3107908" indent="0">
              <a:buNone/>
              <a:defRPr sz="1554" b="1"/>
            </a:lvl8pPr>
            <a:lvl9pPr marL="3551895" indent="0">
              <a:buNone/>
              <a:defRPr sz="155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37106" y="3263033"/>
            <a:ext cx="3188728" cy="2360597"/>
          </a:xfrm>
        </p:spPr>
        <p:txBody>
          <a:bodyPr anchor="t">
            <a:normAutofit/>
          </a:bodyPr>
          <a:lstStyle>
            <a:lvl1pPr marL="0" indent="0">
              <a:buNone/>
              <a:defRPr sz="1360"/>
            </a:lvl1pPr>
            <a:lvl2pPr marL="443987" indent="0">
              <a:buNone/>
              <a:defRPr sz="1165"/>
            </a:lvl2pPr>
            <a:lvl3pPr marL="887974" indent="0">
              <a:buNone/>
              <a:defRPr sz="971"/>
            </a:lvl3pPr>
            <a:lvl4pPr marL="1331961" indent="0">
              <a:buNone/>
              <a:defRPr sz="874"/>
            </a:lvl4pPr>
            <a:lvl5pPr marL="1775948" indent="0">
              <a:buNone/>
              <a:defRPr sz="874"/>
            </a:lvl5pPr>
            <a:lvl6pPr marL="2219935" indent="0">
              <a:buNone/>
              <a:defRPr sz="874"/>
            </a:lvl6pPr>
            <a:lvl7pPr marL="2663922" indent="0">
              <a:buNone/>
              <a:defRPr sz="874"/>
            </a:lvl7pPr>
            <a:lvl8pPr marL="3107908" indent="0">
              <a:buNone/>
              <a:defRPr sz="874"/>
            </a:lvl8pPr>
            <a:lvl9pPr marL="3551895" indent="0">
              <a:buNone/>
              <a:defRPr sz="87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85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39182" y="591961"/>
            <a:ext cx="9886652" cy="184987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39184" y="4277148"/>
            <a:ext cx="3188999" cy="55958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42" b="0" cap="all" baseline="0">
                <a:solidFill>
                  <a:schemeClr val="tx1"/>
                </a:solidFill>
              </a:defRPr>
            </a:lvl1pPr>
            <a:lvl2pPr marL="443987" indent="0">
              <a:buNone/>
              <a:defRPr sz="1942" b="1"/>
            </a:lvl2pPr>
            <a:lvl3pPr marL="887974" indent="0">
              <a:buNone/>
              <a:defRPr sz="1748" b="1"/>
            </a:lvl3pPr>
            <a:lvl4pPr marL="1331961" indent="0">
              <a:buNone/>
              <a:defRPr sz="1554" b="1"/>
            </a:lvl4pPr>
            <a:lvl5pPr marL="1775948" indent="0">
              <a:buNone/>
              <a:defRPr sz="1554" b="1"/>
            </a:lvl5pPr>
            <a:lvl6pPr marL="2219935" indent="0">
              <a:buNone/>
              <a:defRPr sz="1554" b="1"/>
            </a:lvl6pPr>
            <a:lvl7pPr marL="2663922" indent="0">
              <a:buNone/>
              <a:defRPr sz="1554" b="1"/>
            </a:lvl7pPr>
            <a:lvl8pPr marL="3107908" indent="0">
              <a:buNone/>
              <a:defRPr sz="1554" b="1"/>
            </a:lvl8pPr>
            <a:lvl9pPr marL="3551895" indent="0">
              <a:buNone/>
              <a:defRPr sz="155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39184" y="2589828"/>
            <a:ext cx="3188999" cy="1479903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42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39184" y="4836737"/>
            <a:ext cx="3188999" cy="794179"/>
          </a:xfrm>
        </p:spPr>
        <p:txBody>
          <a:bodyPr anchor="t">
            <a:normAutofit/>
          </a:bodyPr>
          <a:lstStyle>
            <a:lvl1pPr marL="0" indent="0">
              <a:buNone/>
              <a:defRPr sz="1360"/>
            </a:lvl1pPr>
            <a:lvl2pPr marL="443987" indent="0">
              <a:buNone/>
              <a:defRPr sz="1165"/>
            </a:lvl2pPr>
            <a:lvl3pPr marL="887974" indent="0">
              <a:buNone/>
              <a:defRPr sz="971"/>
            </a:lvl3pPr>
            <a:lvl4pPr marL="1331961" indent="0">
              <a:buNone/>
              <a:defRPr sz="874"/>
            </a:lvl4pPr>
            <a:lvl5pPr marL="1775948" indent="0">
              <a:buNone/>
              <a:defRPr sz="874"/>
            </a:lvl5pPr>
            <a:lvl6pPr marL="2219935" indent="0">
              <a:buNone/>
              <a:defRPr sz="874"/>
            </a:lvl6pPr>
            <a:lvl7pPr marL="2663922" indent="0">
              <a:buNone/>
              <a:defRPr sz="874"/>
            </a:lvl7pPr>
            <a:lvl8pPr marL="3107908" indent="0">
              <a:buNone/>
              <a:defRPr sz="874"/>
            </a:lvl8pPr>
            <a:lvl9pPr marL="3551895" indent="0">
              <a:buNone/>
              <a:defRPr sz="87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0286" y="4277148"/>
            <a:ext cx="3194149" cy="55958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42" b="0" cap="all" baseline="0">
                <a:solidFill>
                  <a:schemeClr val="tx1"/>
                </a:solidFill>
              </a:defRPr>
            </a:lvl1pPr>
            <a:lvl2pPr marL="443987" indent="0">
              <a:buNone/>
              <a:defRPr sz="1942" b="1"/>
            </a:lvl2pPr>
            <a:lvl3pPr marL="887974" indent="0">
              <a:buNone/>
              <a:defRPr sz="1748" b="1"/>
            </a:lvl3pPr>
            <a:lvl4pPr marL="1331961" indent="0">
              <a:buNone/>
              <a:defRPr sz="1554" b="1"/>
            </a:lvl4pPr>
            <a:lvl5pPr marL="1775948" indent="0">
              <a:buNone/>
              <a:defRPr sz="1554" b="1"/>
            </a:lvl5pPr>
            <a:lvl6pPr marL="2219935" indent="0">
              <a:buNone/>
              <a:defRPr sz="1554" b="1"/>
            </a:lvl6pPr>
            <a:lvl7pPr marL="2663922" indent="0">
              <a:buNone/>
              <a:defRPr sz="1554" b="1"/>
            </a:lvl7pPr>
            <a:lvl8pPr marL="3107908" indent="0">
              <a:buNone/>
              <a:defRPr sz="1554" b="1"/>
            </a:lvl8pPr>
            <a:lvl9pPr marL="3551895" indent="0">
              <a:buNone/>
              <a:defRPr sz="155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0286" y="2589828"/>
            <a:ext cx="3192692" cy="1479903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42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78829" y="4836735"/>
            <a:ext cx="3194149" cy="786895"/>
          </a:xfrm>
        </p:spPr>
        <p:txBody>
          <a:bodyPr anchor="t">
            <a:normAutofit/>
          </a:bodyPr>
          <a:lstStyle>
            <a:lvl1pPr marL="0" indent="0">
              <a:buNone/>
              <a:defRPr sz="1360"/>
            </a:lvl1pPr>
            <a:lvl2pPr marL="443987" indent="0">
              <a:buNone/>
              <a:defRPr sz="1165"/>
            </a:lvl2pPr>
            <a:lvl3pPr marL="887974" indent="0">
              <a:buNone/>
              <a:defRPr sz="971"/>
            </a:lvl3pPr>
            <a:lvl4pPr marL="1331961" indent="0">
              <a:buNone/>
              <a:defRPr sz="874"/>
            </a:lvl4pPr>
            <a:lvl5pPr marL="1775948" indent="0">
              <a:buNone/>
              <a:defRPr sz="874"/>
            </a:lvl5pPr>
            <a:lvl6pPr marL="2219935" indent="0">
              <a:buNone/>
              <a:defRPr sz="874"/>
            </a:lvl6pPr>
            <a:lvl7pPr marL="2663922" indent="0">
              <a:buNone/>
              <a:defRPr sz="874"/>
            </a:lvl7pPr>
            <a:lvl8pPr marL="3107908" indent="0">
              <a:buNone/>
              <a:defRPr sz="874"/>
            </a:lvl8pPr>
            <a:lvl9pPr marL="3551895" indent="0">
              <a:buNone/>
              <a:defRPr sz="87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37231" y="4277147"/>
            <a:ext cx="3184509" cy="55958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42" b="0" cap="all" baseline="0">
                <a:solidFill>
                  <a:schemeClr val="tx1"/>
                </a:solidFill>
              </a:defRPr>
            </a:lvl1pPr>
            <a:lvl2pPr marL="443987" indent="0">
              <a:buNone/>
              <a:defRPr sz="1942" b="1"/>
            </a:lvl2pPr>
            <a:lvl3pPr marL="887974" indent="0">
              <a:buNone/>
              <a:defRPr sz="1748" b="1"/>
            </a:lvl3pPr>
            <a:lvl4pPr marL="1331961" indent="0">
              <a:buNone/>
              <a:defRPr sz="1554" b="1"/>
            </a:lvl4pPr>
            <a:lvl5pPr marL="1775948" indent="0">
              <a:buNone/>
              <a:defRPr sz="1554" b="1"/>
            </a:lvl5pPr>
            <a:lvl6pPr marL="2219935" indent="0">
              <a:buNone/>
              <a:defRPr sz="1554" b="1"/>
            </a:lvl6pPr>
            <a:lvl7pPr marL="2663922" indent="0">
              <a:buNone/>
              <a:defRPr sz="1554" b="1"/>
            </a:lvl7pPr>
            <a:lvl8pPr marL="3107908" indent="0">
              <a:buNone/>
              <a:defRPr sz="1554" b="1"/>
            </a:lvl8pPr>
            <a:lvl9pPr marL="3551895" indent="0">
              <a:buNone/>
              <a:defRPr sz="155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37106" y="2589828"/>
            <a:ext cx="3188729" cy="1479903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42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37106" y="4836733"/>
            <a:ext cx="3188728" cy="786898"/>
          </a:xfrm>
        </p:spPr>
        <p:txBody>
          <a:bodyPr anchor="t">
            <a:normAutofit/>
          </a:bodyPr>
          <a:lstStyle>
            <a:lvl1pPr marL="0" indent="0">
              <a:buNone/>
              <a:defRPr sz="1360"/>
            </a:lvl1pPr>
            <a:lvl2pPr marL="443987" indent="0">
              <a:buNone/>
              <a:defRPr sz="1165"/>
            </a:lvl2pPr>
            <a:lvl3pPr marL="887974" indent="0">
              <a:buNone/>
              <a:defRPr sz="971"/>
            </a:lvl3pPr>
            <a:lvl4pPr marL="1331961" indent="0">
              <a:buNone/>
              <a:defRPr sz="874"/>
            </a:lvl4pPr>
            <a:lvl5pPr marL="1775948" indent="0">
              <a:buNone/>
              <a:defRPr sz="874"/>
            </a:lvl5pPr>
            <a:lvl6pPr marL="2219935" indent="0">
              <a:buNone/>
              <a:defRPr sz="874"/>
            </a:lvl6pPr>
            <a:lvl7pPr marL="2663922" indent="0">
              <a:buNone/>
              <a:defRPr sz="874"/>
            </a:lvl7pPr>
            <a:lvl8pPr marL="3107908" indent="0">
              <a:buNone/>
              <a:defRPr sz="874"/>
            </a:lvl8pPr>
            <a:lvl9pPr marL="3551895" indent="0">
              <a:buNone/>
              <a:defRPr sz="87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544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995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4740" y="591961"/>
            <a:ext cx="2001095" cy="50316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9181" y="591961"/>
            <a:ext cx="7733456" cy="50316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05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9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182" y="1378161"/>
            <a:ext cx="9886653" cy="2770193"/>
          </a:xfrm>
        </p:spPr>
        <p:txBody>
          <a:bodyPr anchor="b">
            <a:normAutofit/>
          </a:bodyPr>
          <a:lstStyle>
            <a:lvl1pPr>
              <a:defRPr sz="349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182" y="4296342"/>
            <a:ext cx="9886653" cy="1334997"/>
          </a:xfrm>
        </p:spPr>
        <p:txBody>
          <a:bodyPr>
            <a:normAutofit/>
          </a:bodyPr>
          <a:lstStyle>
            <a:lvl1pPr marL="0" indent="0">
              <a:buNone/>
              <a:defRPr sz="1748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43987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2pPr>
            <a:lvl3pPr marL="887974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3pPr>
            <a:lvl4pPr marL="1331961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4pPr>
            <a:lvl5pPr marL="1775948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5pPr>
            <a:lvl6pPr marL="2219935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6pPr>
            <a:lvl7pPr marL="2663922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7pPr>
            <a:lvl8pPr marL="3107908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8pPr>
            <a:lvl9pPr marL="3551895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3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9181" y="2184397"/>
            <a:ext cx="4868861" cy="34392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0146" y="2184397"/>
            <a:ext cx="4865689" cy="34392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2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182" y="601212"/>
            <a:ext cx="9886653" cy="143519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44" y="2184397"/>
            <a:ext cx="4640702" cy="80007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331" b="0" cap="all" baseline="0">
                <a:solidFill>
                  <a:schemeClr val="tx1"/>
                </a:solidFill>
              </a:defRPr>
            </a:lvl1pPr>
            <a:lvl2pPr marL="443987" indent="0">
              <a:buNone/>
              <a:defRPr sz="1942" b="1"/>
            </a:lvl2pPr>
            <a:lvl3pPr marL="887974" indent="0">
              <a:buNone/>
              <a:defRPr sz="1748" b="1"/>
            </a:lvl3pPr>
            <a:lvl4pPr marL="1331961" indent="0">
              <a:buNone/>
              <a:defRPr sz="1554" b="1"/>
            </a:lvl4pPr>
            <a:lvl5pPr marL="1775948" indent="0">
              <a:buNone/>
              <a:defRPr sz="1554" b="1"/>
            </a:lvl5pPr>
            <a:lvl6pPr marL="2219935" indent="0">
              <a:buNone/>
              <a:defRPr sz="1554" b="1"/>
            </a:lvl6pPr>
            <a:lvl7pPr marL="2663922" indent="0">
              <a:buNone/>
              <a:defRPr sz="1554" b="1"/>
            </a:lvl7pPr>
            <a:lvl8pPr marL="3107908" indent="0">
              <a:buNone/>
              <a:defRPr sz="1554" b="1"/>
            </a:lvl8pPr>
            <a:lvl9pPr marL="3551895" indent="0">
              <a:buNone/>
              <a:defRPr sz="155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9181" y="2984468"/>
            <a:ext cx="4868863" cy="26391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8307" y="2184396"/>
            <a:ext cx="4637527" cy="80007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331" b="0" cap="all" baseline="0">
                <a:solidFill>
                  <a:schemeClr val="tx1"/>
                </a:solidFill>
              </a:defRPr>
            </a:lvl1pPr>
            <a:lvl2pPr marL="443987" indent="0">
              <a:buNone/>
              <a:defRPr sz="1942" b="1"/>
            </a:lvl2pPr>
            <a:lvl3pPr marL="887974" indent="0">
              <a:buNone/>
              <a:defRPr sz="1748" b="1"/>
            </a:lvl3pPr>
            <a:lvl4pPr marL="1331961" indent="0">
              <a:buNone/>
              <a:defRPr sz="1554" b="1"/>
            </a:lvl4pPr>
            <a:lvl5pPr marL="1775948" indent="0">
              <a:buNone/>
              <a:defRPr sz="1554" b="1"/>
            </a:lvl5pPr>
            <a:lvl6pPr marL="2219935" indent="0">
              <a:buNone/>
              <a:defRPr sz="1554" b="1"/>
            </a:lvl6pPr>
            <a:lvl7pPr marL="2663922" indent="0">
              <a:buNone/>
              <a:defRPr sz="1554" b="1"/>
            </a:lvl7pPr>
            <a:lvl8pPr marL="3107908" indent="0">
              <a:buNone/>
              <a:defRPr sz="1554" b="1"/>
            </a:lvl8pPr>
            <a:lvl9pPr marL="3551895" indent="0">
              <a:buNone/>
              <a:defRPr sz="155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0145" y="2984468"/>
            <a:ext cx="4865688" cy="26391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06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45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26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466" y="591962"/>
            <a:ext cx="3848506" cy="1592434"/>
          </a:xfrm>
        </p:spPr>
        <p:txBody>
          <a:bodyPr anchor="b"/>
          <a:lstStyle>
            <a:lvl1pPr>
              <a:defRPr sz="310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6130" y="575517"/>
            <a:ext cx="5879703" cy="504811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4466" y="2184397"/>
            <a:ext cx="3848506" cy="3439234"/>
          </a:xfrm>
        </p:spPr>
        <p:txBody>
          <a:bodyPr/>
          <a:lstStyle>
            <a:lvl1pPr marL="0" indent="0">
              <a:buNone/>
              <a:defRPr sz="1554"/>
            </a:lvl1pPr>
            <a:lvl2pPr marL="443987" indent="0">
              <a:buNone/>
              <a:defRPr sz="1360"/>
            </a:lvl2pPr>
            <a:lvl3pPr marL="887974" indent="0">
              <a:buNone/>
              <a:defRPr sz="1165"/>
            </a:lvl3pPr>
            <a:lvl4pPr marL="1331961" indent="0">
              <a:buNone/>
              <a:defRPr sz="971"/>
            </a:lvl4pPr>
            <a:lvl5pPr marL="1775948" indent="0">
              <a:buNone/>
              <a:defRPr sz="971"/>
            </a:lvl5pPr>
            <a:lvl6pPr marL="2219935" indent="0">
              <a:buNone/>
              <a:defRPr sz="971"/>
            </a:lvl6pPr>
            <a:lvl7pPr marL="2663922" indent="0">
              <a:buNone/>
              <a:defRPr sz="971"/>
            </a:lvl7pPr>
            <a:lvl8pPr marL="3107908" indent="0">
              <a:buNone/>
              <a:defRPr sz="971"/>
            </a:lvl8pPr>
            <a:lvl9pPr marL="3551895" indent="0">
              <a:buNone/>
              <a:defRPr sz="97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78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184" y="591961"/>
            <a:ext cx="5922917" cy="1592436"/>
          </a:xfrm>
        </p:spPr>
        <p:txBody>
          <a:bodyPr anchor="b"/>
          <a:lstStyle>
            <a:lvl1pPr>
              <a:defRPr sz="310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66306" y="591963"/>
            <a:ext cx="3659529" cy="503166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108"/>
            </a:lvl1pPr>
            <a:lvl2pPr marL="443987" indent="0">
              <a:buNone/>
              <a:defRPr sz="2719"/>
            </a:lvl2pPr>
            <a:lvl3pPr marL="887974" indent="0">
              <a:buNone/>
              <a:defRPr sz="2331"/>
            </a:lvl3pPr>
            <a:lvl4pPr marL="1331961" indent="0">
              <a:buNone/>
              <a:defRPr sz="1942"/>
            </a:lvl4pPr>
            <a:lvl5pPr marL="1775948" indent="0">
              <a:buNone/>
              <a:defRPr sz="1942"/>
            </a:lvl5pPr>
            <a:lvl6pPr marL="2219935" indent="0">
              <a:buNone/>
              <a:defRPr sz="1942"/>
            </a:lvl6pPr>
            <a:lvl7pPr marL="2663922" indent="0">
              <a:buNone/>
              <a:defRPr sz="1942"/>
            </a:lvl7pPr>
            <a:lvl8pPr marL="3107908" indent="0">
              <a:buNone/>
              <a:defRPr sz="1942"/>
            </a:lvl8pPr>
            <a:lvl9pPr marL="3551895" indent="0">
              <a:buNone/>
              <a:defRPr sz="1942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9181" y="2184397"/>
            <a:ext cx="5922920" cy="3439234"/>
          </a:xfrm>
        </p:spPr>
        <p:txBody>
          <a:bodyPr/>
          <a:lstStyle>
            <a:lvl1pPr marL="0" indent="0">
              <a:buNone/>
              <a:defRPr sz="1554"/>
            </a:lvl1pPr>
            <a:lvl2pPr marL="443987" indent="0">
              <a:buNone/>
              <a:defRPr sz="1360"/>
            </a:lvl2pPr>
            <a:lvl3pPr marL="887974" indent="0">
              <a:buNone/>
              <a:defRPr sz="1165"/>
            </a:lvl3pPr>
            <a:lvl4pPr marL="1331961" indent="0">
              <a:buNone/>
              <a:defRPr sz="971"/>
            </a:lvl4pPr>
            <a:lvl5pPr marL="1775948" indent="0">
              <a:buNone/>
              <a:defRPr sz="971"/>
            </a:lvl5pPr>
            <a:lvl6pPr marL="2219935" indent="0">
              <a:buNone/>
              <a:defRPr sz="971"/>
            </a:lvl6pPr>
            <a:lvl7pPr marL="2663922" indent="0">
              <a:buNone/>
              <a:defRPr sz="971"/>
            </a:lvl7pPr>
            <a:lvl8pPr marL="3107908" indent="0">
              <a:buNone/>
              <a:defRPr sz="971"/>
            </a:lvl8pPr>
            <a:lvl9pPr marL="3551895" indent="0">
              <a:buNone/>
              <a:defRPr sz="97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67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68191" cy="665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60" y="0"/>
            <a:ext cx="12030346" cy="6659564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9184" y="600621"/>
            <a:ext cx="9886651" cy="1435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183" y="2184398"/>
            <a:ext cx="9886652" cy="3439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42357" y="5713043"/>
            <a:ext cx="2737842" cy="354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9182" y="5713042"/>
            <a:ext cx="6227123" cy="354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6251" y="5713041"/>
            <a:ext cx="769583" cy="354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13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887974" rtl="0" eaLnBrk="1" latinLnBrk="0" hangingPunct="1">
        <a:lnSpc>
          <a:spcPct val="90000"/>
        </a:lnSpc>
        <a:spcBef>
          <a:spcPct val="0"/>
        </a:spcBef>
        <a:buNone/>
        <a:defRPr sz="3496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993" indent="-221993" algn="l" defTabSz="887974" rtl="0" eaLnBrk="1" latinLnBrk="0" hangingPunct="1">
        <a:lnSpc>
          <a:spcPct val="120000"/>
        </a:lnSpc>
        <a:spcBef>
          <a:spcPts val="971"/>
        </a:spcBef>
        <a:buSzPct val="125000"/>
        <a:buFont typeface="Arial" panose="020B0604020202020204" pitchFamily="34" charset="0"/>
        <a:buChar char="•"/>
        <a:defRPr sz="2331" kern="1200">
          <a:solidFill>
            <a:schemeClr val="tx1"/>
          </a:solidFill>
          <a:latin typeface="+mn-lt"/>
          <a:ea typeface="+mn-ea"/>
          <a:cs typeface="+mn-cs"/>
        </a:defRPr>
      </a:lvl1pPr>
      <a:lvl2pPr marL="665980" indent="-221993" algn="l" defTabSz="887974" rtl="0" eaLnBrk="1" latinLnBrk="0" hangingPunct="1">
        <a:lnSpc>
          <a:spcPct val="120000"/>
        </a:lnSpc>
        <a:spcBef>
          <a:spcPts val="486"/>
        </a:spcBef>
        <a:buSzPct val="125000"/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2pPr>
      <a:lvl3pPr marL="1109967" indent="-221993" algn="l" defTabSz="887974" rtl="0" eaLnBrk="1" latinLnBrk="0" hangingPunct="1">
        <a:lnSpc>
          <a:spcPct val="120000"/>
        </a:lnSpc>
        <a:spcBef>
          <a:spcPts val="486"/>
        </a:spcBef>
        <a:buSzPct val="125000"/>
        <a:buFont typeface="Arial" panose="020B0604020202020204" pitchFamily="34" charset="0"/>
        <a:buChar char="•"/>
        <a:defRPr sz="1748" kern="1200">
          <a:solidFill>
            <a:schemeClr val="tx1"/>
          </a:solidFill>
          <a:latin typeface="+mn-lt"/>
          <a:ea typeface="+mn-ea"/>
          <a:cs typeface="+mn-cs"/>
        </a:defRPr>
      </a:lvl3pPr>
      <a:lvl4pPr marL="1553954" indent="-221993" algn="l" defTabSz="887974" rtl="0" eaLnBrk="1" latinLnBrk="0" hangingPunct="1">
        <a:lnSpc>
          <a:spcPct val="120000"/>
        </a:lnSpc>
        <a:spcBef>
          <a:spcPts val="486"/>
        </a:spcBef>
        <a:buSzPct val="125000"/>
        <a:buFont typeface="Arial" panose="020B0604020202020204" pitchFamily="34" charset="0"/>
        <a:buChar char="•"/>
        <a:defRPr sz="1554" kern="1200">
          <a:solidFill>
            <a:schemeClr val="tx1"/>
          </a:solidFill>
          <a:latin typeface="+mn-lt"/>
          <a:ea typeface="+mn-ea"/>
          <a:cs typeface="+mn-cs"/>
        </a:defRPr>
      </a:lvl4pPr>
      <a:lvl5pPr marL="1997941" indent="-221993" algn="l" defTabSz="887974" rtl="0" eaLnBrk="1" latinLnBrk="0" hangingPunct="1">
        <a:lnSpc>
          <a:spcPct val="120000"/>
        </a:lnSpc>
        <a:spcBef>
          <a:spcPts val="486"/>
        </a:spcBef>
        <a:buSzPct val="125000"/>
        <a:buFont typeface="Arial" panose="020B0604020202020204" pitchFamily="34" charset="0"/>
        <a:buChar char="•"/>
        <a:defRPr sz="1554" kern="1200">
          <a:solidFill>
            <a:schemeClr val="tx1"/>
          </a:solidFill>
          <a:latin typeface="+mn-lt"/>
          <a:ea typeface="+mn-ea"/>
          <a:cs typeface="+mn-cs"/>
        </a:defRPr>
      </a:lvl5pPr>
      <a:lvl6pPr marL="2441928" indent="-221993" algn="l" defTabSz="887974" rtl="0" eaLnBrk="1" latinLnBrk="0" hangingPunct="1">
        <a:lnSpc>
          <a:spcPct val="120000"/>
        </a:lnSpc>
        <a:spcBef>
          <a:spcPts val="486"/>
        </a:spcBef>
        <a:buSzPct val="125000"/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6pPr>
      <a:lvl7pPr marL="2885915" indent="-221993" algn="l" defTabSz="887974" rtl="0" eaLnBrk="1" latinLnBrk="0" hangingPunct="1">
        <a:lnSpc>
          <a:spcPct val="120000"/>
        </a:lnSpc>
        <a:spcBef>
          <a:spcPts val="486"/>
        </a:spcBef>
        <a:buSzPct val="125000"/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7pPr>
      <a:lvl8pPr marL="3329902" indent="-221993" algn="l" defTabSz="887974" rtl="0" eaLnBrk="1" latinLnBrk="0" hangingPunct="1">
        <a:lnSpc>
          <a:spcPct val="120000"/>
        </a:lnSpc>
        <a:spcBef>
          <a:spcPts val="486"/>
        </a:spcBef>
        <a:buSzPct val="125000"/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8pPr>
      <a:lvl9pPr marL="3773889" indent="-221993" algn="l" defTabSz="887974" rtl="0" eaLnBrk="1" latinLnBrk="0" hangingPunct="1">
        <a:lnSpc>
          <a:spcPct val="120000"/>
        </a:lnSpc>
        <a:spcBef>
          <a:spcPts val="486"/>
        </a:spcBef>
        <a:buSzPct val="125000"/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974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1pPr>
      <a:lvl2pPr marL="443987" algn="l" defTabSz="887974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2pPr>
      <a:lvl3pPr marL="887974" algn="l" defTabSz="887974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3pPr>
      <a:lvl4pPr marL="1331961" algn="l" defTabSz="887974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4pPr>
      <a:lvl5pPr marL="1775948" algn="l" defTabSz="887974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5pPr>
      <a:lvl6pPr marL="2219935" algn="l" defTabSz="887974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6pPr>
      <a:lvl7pPr marL="2663922" algn="l" defTabSz="887974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7pPr>
      <a:lvl8pPr marL="3107908" algn="l" defTabSz="887974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8pPr>
      <a:lvl9pPr marL="3551895" algn="l" defTabSz="887974" rtl="0" eaLnBrk="1" latinLnBrk="0" hangingPunct="1">
        <a:defRPr sz="17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1577" y="508000"/>
            <a:ext cx="8774404" cy="23185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/>
              <a:t>МОЙ ЛЮБИМЫЙ ПЕРСОНАЖ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2800" dirty="0"/>
              <a:t> </a:t>
            </a:r>
            <a:r>
              <a:rPr lang="ru-RU" sz="2800" dirty="0" smtClean="0"/>
              <a:t>                      ТВОРЧЕСКИЙ ПРОЕКТ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8822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393" y="145710"/>
            <a:ext cx="4783455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9183" y="805541"/>
            <a:ext cx="9886652" cy="34392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😍 </a:t>
            </a:r>
            <a:r>
              <a:rPr lang="ru-RU" sz="1800" dirty="0"/>
              <a:t>Любящие родители желает своему ребёнку только самого лучшего. А это значит, что для них очень важно, чтобы ребёнок всегда был «на шаг впереди» и на протяжения всего жизненного пути крепко стоял на ногах. Добиться всего этого можно, если развивать в своём чаде навыки актёрского мастерства.</a:t>
            </a:r>
          </a:p>
          <a:p>
            <a:endParaRPr lang="ru-RU" sz="1800" dirty="0"/>
          </a:p>
          <a:p>
            <a:r>
              <a:rPr lang="ru-RU" sz="1800" dirty="0"/>
              <a:t>Как правило, актерские детские программы несут колоссальную пользу – они не только обучают азам сценической речи - технике безупречной дикции, но и, прежде всего, нацелены на развитие интеллекта ребёнка и раскрытия его индивидуальности.</a:t>
            </a:r>
          </a:p>
          <a:p>
            <a:endParaRPr lang="ru-RU" sz="1800" dirty="0"/>
          </a:p>
          <a:p>
            <a:r>
              <a:rPr lang="ru-RU" sz="1800" dirty="0"/>
              <a:t>💥 А где ещё как не на сцене оттачивать мастерство?</a:t>
            </a:r>
          </a:p>
          <a:p>
            <a:r>
              <a:rPr lang="ru-RU" sz="1800" dirty="0"/>
              <a:t>Участники вокальной студии под руководством Людмилы Валерьевны </a:t>
            </a:r>
            <a:r>
              <a:rPr lang="ru-RU" sz="1800" dirty="0" err="1"/>
              <a:t>Галагурской</a:t>
            </a:r>
            <a:r>
              <a:rPr lang="ru-RU" sz="1800" dirty="0"/>
              <a:t> в рамках изучения азов актерского мастерства подготовили новый творческий проект «Мой любимый персонаж». Это фотоконкурс красочных, оригинальных и очень интересных работ!</a:t>
            </a:r>
          </a:p>
          <a:p>
            <a:endParaRPr lang="ru-RU" sz="1800" dirty="0"/>
          </a:p>
          <a:p>
            <a:r>
              <a:rPr lang="ru-RU" sz="1800" dirty="0"/>
              <a:t>👏 Благодарим родителей за фантазию, положительный настрой, правильное формирование интересов и вкусов детей, за умение раскрыть «спящие» таланты!</a:t>
            </a:r>
          </a:p>
          <a:p>
            <a:endParaRPr lang="ru-RU" sz="1800" dirty="0"/>
          </a:p>
          <a:p>
            <a:r>
              <a:rPr lang="ru-RU" sz="1800" dirty="0"/>
              <a:t>Предлагаем вам отгадать представленных персонажей! Свои варианты пишите в комментариях! 😉</a:t>
            </a:r>
          </a:p>
          <a:p>
            <a:endParaRPr lang="ru-RU" sz="1800" dirty="0"/>
          </a:p>
          <a:p>
            <a:r>
              <a:rPr lang="ru-RU" sz="1400" dirty="0"/>
              <a:t>А также голосуем за лучшую работу!</a:t>
            </a:r>
          </a:p>
        </p:txBody>
      </p:sp>
    </p:spTree>
    <p:extLst>
      <p:ext uri="{BB962C8B-B14F-4D97-AF65-F5344CB8AC3E}">
        <p14:creationId xmlns:p14="http://schemas.microsoft.com/office/powerpoint/2010/main" val="5644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00" y="180180"/>
            <a:ext cx="841248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948" y="75883"/>
            <a:ext cx="3700272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680" y="145709"/>
            <a:ext cx="4783455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6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184" y="178753"/>
            <a:ext cx="3642455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436" y="130628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850" y="168593"/>
            <a:ext cx="4706303" cy="62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6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51" y="0"/>
            <a:ext cx="877824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2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11</TotalTime>
  <Words>183</Words>
  <Application>Microsoft Office PowerPoint</Application>
  <PresentationFormat>Произвольный</PresentationFormat>
  <Paragraphs>15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Tw Cen MT</vt:lpstr>
      <vt:lpstr>Контур</vt:lpstr>
      <vt:lpstr> МОЙ ЛЮБИМЫЙ ПЕРСОНАЖ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Aser</dc:creator>
  <cp:lastModifiedBy>Aser</cp:lastModifiedBy>
  <cp:revision>2</cp:revision>
  <dcterms:created xsi:type="dcterms:W3CDTF">2021-02-16T04:31:08Z</dcterms:created>
  <dcterms:modified xsi:type="dcterms:W3CDTF">2021-02-16T04:42:42Z</dcterms:modified>
</cp:coreProperties>
</file>