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7" r:id="rId4"/>
  </p:sldMasterIdLst>
  <p:notesMasterIdLst>
    <p:notesMasterId r:id="rId10"/>
  </p:notesMasterIdLst>
  <p:handoutMasterIdLst>
    <p:handoutMasterId r:id="rId11"/>
  </p:handoutMasterIdLst>
  <p:sldIdLst>
    <p:sldId id="268" r:id="rId5"/>
    <p:sldId id="267" r:id="rId6"/>
    <p:sldId id="269" r:id="rId7"/>
    <p:sldId id="270" r:id="rId8"/>
    <p:sldId id="271" r:id="rId9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80"/>
  </p:normalViewPr>
  <p:slideViewPr>
    <p:cSldViewPr snapToGrid="0" snapToObjects="1">
      <p:cViewPr varScale="1">
        <p:scale>
          <a:sx n="65" d="100"/>
          <a:sy n="65" d="100"/>
        </p:scale>
        <p:origin x="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0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50987BA-D05C-40C1-B148-9AD3F10963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96FD1B-358E-41F3-8670-5F4BD6E78C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B361E-3319-4F3A-8BC4-E1F86CD285CB}" type="datetimeFigureOut">
              <a:rPr lang="ru-RU" smtClean="0"/>
              <a:t>17.03.2021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0E0641-2939-48BB-AD2A-2C1E323E64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B57399-AD03-4324-ABAA-7C3DF41257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E5E70-6B8B-45D8-ABB0-40FC6B684A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7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1FC39-5220-449E-B3BD-14C634CF0F13}" type="datetimeFigureOut">
              <a:rPr lang="ru-RU" smtClean="0"/>
              <a:t>17.03.2021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E93EA-94E1-4702-97A4-D0CA1F7CECF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4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93EA-94E1-4702-97A4-D0CA1F7CEC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42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93EA-94E1-4702-97A4-D0CA1F7CECF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703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93EA-94E1-4702-97A4-D0CA1F7CECF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457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93EA-94E1-4702-97A4-D0CA1F7CECF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520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93EA-94E1-4702-97A4-D0CA1F7CECF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388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3748AA-5F2B-4E95-BA56-A43BAB2338C8}" type="datetime1">
              <a:rPr lang="ru-RU" smtClean="0"/>
              <a:t>17.03.2021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Полилиния 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A5F996-8316-4174-A428-BDACDDD0BCEC}" type="datetime1">
              <a:rPr lang="ru-RU" smtClean="0"/>
              <a:t>17.03.2021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Полилиния 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Текст 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459814-593E-4F71-B8BA-FF17C91E7B48}" type="datetime1">
              <a:rPr lang="ru-RU" smtClean="0"/>
              <a:t>17.03.2021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1" name="Полилиния 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Текстовое поле 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«</a:t>
            </a:r>
            <a:endParaRPr lang="ru-RU" sz="800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15" name="Текстовое поле 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»</a:t>
            </a:r>
            <a:endParaRPr lang="ru-RU" sz="800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rtlCol="0" anchor="b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B707E2-7AE1-4396-BFCC-B4E47A20D7C1}" type="datetime1">
              <a:rPr lang="ru-RU" smtClean="0"/>
              <a:t>17.03.2021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Полилиния 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 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1" name="Текст 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ADEFDB-4982-4BEF-BD36-D1BC56373F2A}" type="datetime1">
              <a:rPr lang="ru-RU" smtClean="0"/>
              <a:t>17.03.2021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1" name="Полилиния 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Текстовое поле 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«</a:t>
            </a:r>
            <a:endParaRPr lang="ru-RU" sz="800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18" name="Текстовое поле 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»</a:t>
            </a:r>
            <a:endParaRPr lang="ru-RU" sz="800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rtlCol="0" anchor="ctr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1" name="Текст 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A30792-E5C8-49F3-A500-797380D78824}" type="datetime1">
              <a:rPr lang="ru-RU" smtClean="0"/>
              <a:t>17.03.2021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Полилиния 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254FBA-FDFE-442A-8FF2-473C8A7C8BB9}" type="datetime1">
              <a:rPr lang="ru-RU" smtClean="0"/>
              <a:t>17.03.2021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8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rtlCol="0" anchor="ctr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42CAEB-FC87-48BB-94BB-9E689A8FDD9F}" type="datetime1">
              <a:rPr lang="ru-RU" smtClean="0"/>
              <a:t>17.03.2021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8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7BB3A3-B59F-4584-A5BD-2CCE215CE6F3}" type="datetime1">
              <a:rPr lang="ru-RU" smtClean="0"/>
              <a:t>17.03.2021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8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88A495-D023-423A-B56B-1BEBEB6A5731}" type="datetime1">
              <a:rPr lang="ru-RU" smtClean="0"/>
              <a:t>17.03.2021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Полилиния 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BAB583-C8DE-4EA0-B280-30B3312CAED9}" type="datetime1">
              <a:rPr lang="ru-RU" smtClean="0"/>
              <a:t>17.03.2021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0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11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 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027A78-6D8F-45BF-A169-2D27227E0424}" type="datetime1">
              <a:rPr lang="ru-RU" smtClean="0"/>
              <a:t>17.03.2021</a:t>
            </a:fld>
            <a:endParaRPr lang="ru-RU" dirty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2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13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12376F-9843-4017-BBE4-92BE4063336B}" type="datetime1">
              <a:rPr lang="ru-RU" smtClean="0"/>
              <a:t>17.03.2021</a:t>
            </a:fld>
            <a:endParaRPr lang="ru-RU" dirty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151D4D-90D7-4534-BAAF-7838F1986BF3}" type="datetime1">
              <a:rPr lang="ru-RU" smtClean="0"/>
              <a:t>17.03.2021</a:t>
            </a:fld>
            <a:endParaRPr lang="ru-RU" dirty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rtlCol="0" anchor="b"/>
          <a:lstStyle>
            <a:lvl1pPr algn="l">
              <a:defRPr sz="20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557F1F-B35E-46E0-A7E9-1E53A2B09303}" type="datetime1">
              <a:rPr lang="ru-RU" smtClean="0"/>
              <a:t>17.03.2021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589212" y="634965"/>
            <a:ext cx="8915400" cy="385497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Щелкните значок, чтобы добавить изображение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924D5D-5C0F-4A53-A7AC-0D23AFA46567}" type="datetime1">
              <a:rPr lang="ru-RU" smtClean="0"/>
              <a:t>17.03.2021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Полилиния 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 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Полилиния 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Полилиния 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Полилиния 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Полилиния 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Полилиния 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Полилиния 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Полилиния 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Полилиния 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Полилиния 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Полилиния 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Полилиния 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Полилиния 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Группа 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Полилиния 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Полилиния 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Полилиния 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Полилиния 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Полилиния 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Полилиния 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Полилиния 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Полилиния 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Полилиния 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Полилиния 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Полилиния 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Полилиния 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Прямоугольник 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A8C492A-D229-4BF0-B5C6-8DEFEF709616}" type="datetime1">
              <a:rPr lang="ru-RU" smtClean="0"/>
              <a:t>17.03.2021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Прямоугольник 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5" name="Рисунок 4" descr="светлые пятна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54" y="9235"/>
            <a:ext cx="12192000" cy="6857990"/>
          </a:xfrm>
          <a:prstGeom prst="rect">
            <a:avLst/>
          </a:prstGeom>
        </p:spPr>
      </p:pic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8213" y="634894"/>
            <a:ext cx="8915399" cy="2262781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dirty="0">
                <a:solidFill>
                  <a:srgbClr val="FFFF00"/>
                </a:solidFill>
                <a:latin typeface="Arial Black" panose="020B0A04020102020204" pitchFamily="34" charset="0"/>
              </a:rPr>
              <a:t>Дидактический материал «Крошки – матрешки»</a:t>
            </a:r>
          </a:p>
        </p:txBody>
      </p:sp>
      <p:sp>
        <p:nvSpPr>
          <p:cNvPr id="13" name="Подзаголовок 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78360" y="5706178"/>
            <a:ext cx="4087812" cy="990570"/>
          </a:xfrm>
        </p:spPr>
        <p:txBody>
          <a:bodyPr rtlCol="0">
            <a:normAutofit/>
          </a:bodyPr>
          <a:lstStyle/>
          <a:p>
            <a:pPr rtl="0"/>
            <a:r>
              <a:rPr lang="ru-RU" sz="2000" b="1" dirty="0">
                <a:solidFill>
                  <a:srgbClr val="C00000"/>
                </a:solidFill>
              </a:rPr>
              <a:t>Подготовила:</a:t>
            </a:r>
          </a:p>
          <a:p>
            <a:pPr rtl="0"/>
            <a:r>
              <a:rPr lang="ru-RU" sz="2000" b="1" dirty="0" err="1">
                <a:solidFill>
                  <a:srgbClr val="C00000"/>
                </a:solidFill>
              </a:rPr>
              <a:t>Босоногова</a:t>
            </a:r>
            <a:r>
              <a:rPr lang="ru-RU" sz="2000" b="1" dirty="0">
                <a:solidFill>
                  <a:srgbClr val="C00000"/>
                </a:solidFill>
              </a:rPr>
              <a:t> Д.А.</a:t>
            </a:r>
          </a:p>
        </p:txBody>
      </p:sp>
      <p:grpSp>
        <p:nvGrpSpPr>
          <p:cNvPr id="20" name="Группа 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Полилиния 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Полилиния 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Полилиния 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Полилиния 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Полилиния 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Полилиния 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Полилиния 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Полилиния 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Полилиния 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Полилиния 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Полилиния 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Полилиния 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Группа 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Полилиния 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Полилиния 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Полилиния 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Полилиния 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Полилиния 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Полилиния 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Полилиния 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Полилиния 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Полилиния 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Полилиния 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Полилиния 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Полилиния 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Прямоугольник 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0" name="Полилиния 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98A509-0940-460E-A137-7D75E1768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971" y="2969299"/>
            <a:ext cx="5469414" cy="374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Прямоугольник 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5" name="Рисунок 4" descr="светлые пятна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224" y="9235"/>
            <a:ext cx="12192000" cy="6857990"/>
          </a:xfrm>
          <a:prstGeom prst="rect">
            <a:avLst/>
          </a:prstGeom>
        </p:spPr>
      </p:pic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766" y="155853"/>
            <a:ext cx="11175331" cy="2292363"/>
          </a:xfrm>
        </p:spPr>
        <p:txBody>
          <a:bodyPr rtlCol="0">
            <a:normAutofit/>
          </a:bodyPr>
          <a:lstStyle/>
          <a:p>
            <a:pPr rtl="0"/>
            <a:r>
              <a:rPr lang="ru-RU" sz="2800" b="1" i="1" dirty="0">
                <a:solidFill>
                  <a:srgbClr val="C00000"/>
                </a:solidFill>
                <a:latin typeface="Georgia" panose="02040502050405020303" pitchFamily="18" charset="0"/>
              </a:rPr>
              <a:t>Данный набор игр предназначен для развития у детей логического мышления, умения группировать предметы, находить сходства и различия.</a:t>
            </a:r>
          </a:p>
        </p:txBody>
      </p:sp>
      <p:grpSp>
        <p:nvGrpSpPr>
          <p:cNvPr id="12" name="Группа 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Полилиния 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Полилиния 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Полилиния 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Полилиния 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Полилиния 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Полилиния 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Полилиния 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Полилиния 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Полилиния 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Полилиния 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Полилиния 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Полилиния 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Группа 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Полилиния 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Полилиния 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Полилиния 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Полилиния 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Полилиния 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Полилиния 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Полилиния 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Полилиния 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Полилиния 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Полилиния 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Полилиния 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Полилиния 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Прямоугольник 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2" name="Полилиния 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8A4143-4753-4DBB-B04E-907DDAC6E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095" y="1923983"/>
            <a:ext cx="3962651" cy="3962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2EFD08-1235-4B02-825D-F791CD5716DC}"/>
              </a:ext>
            </a:extLst>
          </p:cNvPr>
          <p:cNvSpPr txBox="1"/>
          <p:nvPr/>
        </p:nvSpPr>
        <p:spPr>
          <a:xfrm>
            <a:off x="283532" y="5871150"/>
            <a:ext cx="11732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Georgia" panose="02040502050405020303" pitchFamily="18" charset="0"/>
              </a:rPr>
              <a:t>Еще эти игры помогают развитию мелкой моторики, внимания, усидчивости.</a:t>
            </a:r>
          </a:p>
        </p:txBody>
      </p:sp>
    </p:spTree>
    <p:extLst>
      <p:ext uri="{BB962C8B-B14F-4D97-AF65-F5344CB8AC3E}">
        <p14:creationId xmlns:p14="http://schemas.microsoft.com/office/powerpoint/2010/main" val="4063739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Прямоугольник 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5" name="Рисунок 4" descr="светлые пятна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224" y="9235"/>
            <a:ext cx="12192000" cy="6857990"/>
          </a:xfrm>
          <a:prstGeom prst="rect">
            <a:avLst/>
          </a:prstGeom>
        </p:spPr>
      </p:pic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8812" y="310437"/>
            <a:ext cx="8915399" cy="1126283"/>
          </a:xfrm>
        </p:spPr>
        <p:txBody>
          <a:bodyPr rtlCol="0">
            <a:noAutofit/>
          </a:bodyPr>
          <a:lstStyle/>
          <a:p>
            <a:pPr algn="ctr" rtl="0"/>
            <a:r>
              <a:rPr lang="ru-RU" sz="2000" b="1" i="1" dirty="0">
                <a:solidFill>
                  <a:srgbClr val="C00000"/>
                </a:solidFill>
                <a:latin typeface="Georgia" panose="02040502050405020303" pitchFamily="18" charset="0"/>
              </a:rPr>
              <a:t>Игра «Разложи по величине»</a:t>
            </a:r>
          </a:p>
          <a:p>
            <a:pPr algn="ctr" rtl="0"/>
            <a:r>
              <a:rPr lang="ru-RU" sz="2000" b="1" i="1" dirty="0">
                <a:solidFill>
                  <a:srgbClr val="C00000"/>
                </a:solidFill>
                <a:latin typeface="Georgia" panose="02040502050405020303" pitchFamily="18" charset="0"/>
              </a:rPr>
              <a:t>Цель: учить детей сравнивать предметы, расставлять их в порядке уменьшения и увеличения.</a:t>
            </a:r>
          </a:p>
        </p:txBody>
      </p:sp>
      <p:grpSp>
        <p:nvGrpSpPr>
          <p:cNvPr id="12" name="Группа 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Полилиния 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Полилиния 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Полилиния 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Полилиния 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Полилиния 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Полилиния 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Полилиния 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Полилиния 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Полилиния 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Полилиния 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Полилиния 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Полилиния 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Группа 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Полилиния 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Полилиния 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Полилиния 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Полилиния 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Полилиния 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Полилиния 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Полилиния 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Полилиния 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Полилиния 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Полилиния 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Полилиния 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Полилиния 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Прямоугольник 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2" name="Полилиния 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2CCE2F-C8A4-4AAF-A814-B6A7FFC48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06" y="2064789"/>
            <a:ext cx="5289696" cy="396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7BA9E67-9DBD-4369-8A33-C311C939E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6482" y="2670990"/>
            <a:ext cx="5407742" cy="4055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698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Прямоугольник 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5" name="Рисунок 4" descr="светлые пятна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>
            <a:normAutofit/>
          </a:bodyPr>
          <a:lstStyle/>
          <a:p>
            <a:pPr rtl="0"/>
            <a:r>
              <a:rPr lang="ru-RU"/>
              <a:t>Спасибо за внимание!</a:t>
            </a:r>
            <a:endParaRPr lang="ru-RU" dirty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>
            <a:normAutofit/>
          </a:bodyPr>
          <a:lstStyle/>
          <a:p>
            <a:pPr rtl="0"/>
            <a:r>
              <a:rPr lang="ru-RU"/>
              <a:t>proverka@example.com</a:t>
            </a:r>
            <a:endParaRPr lang="ru-RU" dirty="0"/>
          </a:p>
        </p:txBody>
      </p:sp>
      <p:grpSp>
        <p:nvGrpSpPr>
          <p:cNvPr id="12" name="Группа 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Полилиния 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Полилиния 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Полилиния 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Полилиния 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Полилиния 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Полилиния 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Полилиния 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Полилиния 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Полилиния 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Полилиния 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Полилиния 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Полилиния 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Группа 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Полилиния 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Полилиния 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Полилиния 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Полилиния 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Полилиния 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Полилиния 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Полилиния 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Полилиния 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Полилиния 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Полилиния 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Полилиния 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Полилиния 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Прямоугольник 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2" name="Полилиния 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717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Прямоугольник 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5" name="Рисунок 4" descr="светлые пятна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>
            <a:normAutofit/>
          </a:bodyPr>
          <a:lstStyle/>
          <a:p>
            <a:pPr rtl="0"/>
            <a:r>
              <a:rPr lang="ru-RU"/>
              <a:t>Спасибо за внимание!</a:t>
            </a:r>
            <a:endParaRPr lang="ru-RU" dirty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>
            <a:normAutofit/>
          </a:bodyPr>
          <a:lstStyle/>
          <a:p>
            <a:pPr rtl="0"/>
            <a:r>
              <a:rPr lang="ru-RU"/>
              <a:t>proverka@example.com</a:t>
            </a:r>
            <a:endParaRPr lang="ru-RU" dirty="0"/>
          </a:p>
        </p:txBody>
      </p:sp>
      <p:grpSp>
        <p:nvGrpSpPr>
          <p:cNvPr id="12" name="Группа 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Полилиния 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Полилиния 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Полилиния 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Полилиния 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Полилиния 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Полилиния 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Полилиния 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Полилиния 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Полилиния 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Полилиния 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Полилиния 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Полилиния 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Группа 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Полилиния 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Полилиния 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Полилиния 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Полилиния 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Полилиния 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Полилиния 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Полилиния 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Полилиния 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Полилиния 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Полилиния 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Полилиния 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Полилиния 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Прямоугольник 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2" name="Полилиния 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78751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7C3E52-A0B1-49C0-88BD-66B715EE8B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B8F5F2-61AB-4CE6-A5E3-F34B87B0EE4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D575CB40-8686-4C48-810A-C2974D3D3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«Легкий дым» для планирования мероприятий</Template>
  <TotalTime>22</TotalTime>
  <Words>90</Words>
  <Application>Microsoft Office PowerPoint</Application>
  <PresentationFormat>Широкоэкранный</PresentationFormat>
  <Paragraphs>16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Century Gothic</vt:lpstr>
      <vt:lpstr>Georgia</vt:lpstr>
      <vt:lpstr>Wingdings 3</vt:lpstr>
      <vt:lpstr>Легкий дым</vt:lpstr>
      <vt:lpstr>Дидактический материал «Крошки – матрешки»</vt:lpstr>
      <vt:lpstr>Презентация PowerPoint</vt:lpstr>
      <vt:lpstr>Презентация PowerPoint</vt:lpstr>
      <vt:lpstr>Спасибо за внимание!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Дидактический материал «Крошки – матрешки»</dc:title>
  <dc:creator>Darja Yugova</dc:creator>
  <cp:lastModifiedBy>Darja Yugova</cp:lastModifiedBy>
  <cp:revision>3</cp:revision>
  <dcterms:created xsi:type="dcterms:W3CDTF">2021-03-17T16:30:55Z</dcterms:created>
  <dcterms:modified xsi:type="dcterms:W3CDTF">2021-03-17T16:53:37Z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