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6" r:id="rId9"/>
    <p:sldId id="263" r:id="rId10"/>
    <p:sldId id="265" r:id="rId11"/>
    <p:sldId id="264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A5B331-2359-488E-9F60-9E1D783836BA}">
          <p14:sldIdLst>
            <p14:sldId id="256"/>
            <p14:sldId id="257"/>
            <p14:sldId id="258"/>
            <p14:sldId id="261"/>
            <p14:sldId id="262"/>
            <p14:sldId id="259"/>
            <p14:sldId id="260"/>
            <p14:sldId id="266"/>
            <p14:sldId id="263"/>
            <p14:sldId id="265"/>
            <p14:sldId id="264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3C-7C3B-4F8D-ADAD-F4B76654CB3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803C-DDBB-415B-A331-6A768C2C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5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3C-7C3B-4F8D-ADAD-F4B76654CB3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803C-DDBB-415B-A331-6A768C2C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15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3C-7C3B-4F8D-ADAD-F4B76654CB3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803C-DDBB-415B-A331-6A768C2C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40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3C-7C3B-4F8D-ADAD-F4B76654CB3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803C-DDBB-415B-A331-6A768C2C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4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3C-7C3B-4F8D-ADAD-F4B76654CB3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803C-DDBB-415B-A331-6A768C2C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8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3C-7C3B-4F8D-ADAD-F4B76654CB3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803C-DDBB-415B-A331-6A768C2C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2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3C-7C3B-4F8D-ADAD-F4B76654CB3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803C-DDBB-415B-A331-6A768C2C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06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3C-7C3B-4F8D-ADAD-F4B76654CB3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803C-DDBB-415B-A331-6A768C2C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36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3C-7C3B-4F8D-ADAD-F4B76654CB3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803C-DDBB-415B-A331-6A768C2C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92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3C-7C3B-4F8D-ADAD-F4B76654CB3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803C-DDBB-415B-A331-6A768C2C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36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3C-7C3B-4F8D-ADAD-F4B76654CB3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803C-DDBB-415B-A331-6A768C2C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96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8043C-7C3B-4F8D-ADAD-F4B76654CB30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6803C-DDBB-415B-A331-6A768C2C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7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Проектная деятельность в средней группе МКДОУ «Д/с №29»</a:t>
            </a:r>
            <a:br>
              <a:rPr lang="ru-RU" dirty="0" smtClean="0"/>
            </a:br>
            <a:r>
              <a:rPr lang="ru-RU" dirty="0"/>
              <a:t>Направленность </a:t>
            </a:r>
            <a:r>
              <a:rPr lang="ru-RU" dirty="0" err="1"/>
              <a:t>лэпбука</a:t>
            </a:r>
            <a:r>
              <a:rPr lang="ru-RU" dirty="0"/>
              <a:t> - «Лексические темы».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805264"/>
            <a:ext cx="6400800" cy="8164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Воспитатель: </a:t>
            </a:r>
            <a:r>
              <a:rPr lang="ru-RU" dirty="0" err="1" smtClean="0">
                <a:solidFill>
                  <a:schemeClr val="tx1"/>
                </a:solidFill>
              </a:rPr>
              <a:t>Коньчева</a:t>
            </a:r>
            <a:r>
              <a:rPr lang="ru-RU" dirty="0" smtClean="0">
                <a:solidFill>
                  <a:schemeClr val="tx1"/>
                </a:solidFill>
              </a:rPr>
              <a:t> Татьяна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208" y="751344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Научной литературы по технологии «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лепбук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» на данный момент нет.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Авторы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передового опыта дают разное толкование данной технологии: одни относят ее к игровой, другие к проектной, третьи – к исследовательской технологии. По всей видимости, это определяется от ведущей задачи работы с использованием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лэпбука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</a:p>
          <a:p>
            <a:endParaRPr lang="ru-RU" dirty="0">
              <a:solidFill>
                <a:srgbClr val="000000"/>
              </a:solidFill>
              <a:latin typeface="Arial"/>
            </a:endParaRP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Татьяна Пироженко, автор адаптированной технологии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лепбук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в нашей стране, дает следующее определение этому термину – «это самодельная бумажная книжечка с кармашками, дверками, окошками, подвижными деталями, которые ребенок может доставать, перекладывать, складывать по своему усмотрению. В ней собирается материал по какой-то определенной теме. При этом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лэпбук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- это не просто поделка. Это заключительный этап самостоятельной исследовательской работы, которую ребенок проделал в ходе изучения данной темы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r>
              <a:rPr lang="ru-RU" b="1" dirty="0" err="1">
                <a:solidFill>
                  <a:srgbClr val="000000"/>
                </a:solidFill>
                <a:latin typeface="Arial"/>
              </a:rPr>
              <a:t>Лэпбук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отвечает требованиям ФГОС дошкольного образования к пространственной предметно-развивающей среде:</a:t>
            </a:r>
          </a:p>
          <a:p>
            <a:endParaRPr lang="ru-RU" b="1" dirty="0">
              <a:solidFill>
                <a:srgbClr val="000000"/>
              </a:solidFill>
              <a:latin typeface="Arial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/>
              </a:rPr>
              <a:t>Работа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с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лэпбуком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отвечает основным направлениям партнерской  деятельности взрослого с детьми</a:t>
            </a:r>
            <a:endParaRPr lang="ru-RU" b="1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8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Совместная деятельность воспитателей, детей и родителей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7"/>
          <a:stretch/>
        </p:blipFill>
        <p:spPr>
          <a:xfrm>
            <a:off x="107503" y="908720"/>
            <a:ext cx="3921517" cy="3744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5" b="-4730"/>
          <a:stretch/>
        </p:blipFill>
        <p:spPr>
          <a:xfrm>
            <a:off x="5148064" y="908720"/>
            <a:ext cx="3582469" cy="38829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09" y="3284984"/>
            <a:ext cx="324058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899925" cy="2924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51" y="2852936"/>
            <a:ext cx="4800533" cy="36004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5" b="98569" l="1875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4" y="3717032"/>
            <a:ext cx="3593976" cy="219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7" b="93577" l="98" r="97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2200"/>
            <a:ext cx="2683245" cy="236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28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61" y="-19504"/>
            <a:ext cx="4982048" cy="37365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4860032" cy="364502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81"/>
            <a:ext cx="2728528" cy="272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13" b="97226" l="41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3813795"/>
            <a:ext cx="2179713" cy="290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4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" y="0"/>
            <a:ext cx="4565072" cy="34238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66" y="3466667"/>
            <a:ext cx="4578928" cy="343419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0" b="993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082"/>
            <a:ext cx="3066256" cy="306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5" y="3650240"/>
            <a:ext cx="2952328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723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F:\АТТЕСТАЦИЯ\спасибо за внимание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" y="-428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8"/>
          <a:stretch/>
        </p:blipFill>
        <p:spPr bwMode="auto">
          <a:xfrm>
            <a:off x="-26886" y="1"/>
            <a:ext cx="9144000" cy="694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8319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/>
              <a:t>Время проведения проекта: 2018-2019 учебный год.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/>
              <a:t>Вид проекта: педагогический.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/>
              <a:t>Тип проекта: исследовательский, практико-ориентированный.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/>
              <a:t>Участники проекта: дети дошкольного возраста, воспитатель, родители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/>
              <a:t>Продолжительность проекта: долгосрочный: начало - сентябрь 2018г., окончание - май 2019г.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630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8"/>
          <a:stretch/>
        </p:blipFill>
        <p:spPr bwMode="auto">
          <a:xfrm>
            <a:off x="0" y="1"/>
            <a:ext cx="9144000" cy="694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Актуальность проекта: Проблема формирования познавательной активности детей дошкольного возраста 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5" y="2780928"/>
            <a:ext cx="3034710" cy="4046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80" y="1325315"/>
            <a:ext cx="3219822" cy="4293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02" y="2923715"/>
            <a:ext cx="2954316" cy="393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936" y="197346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Одним из перспективных методов, способствующих решению данной проблемы, является </a:t>
            </a:r>
            <a:r>
              <a:rPr lang="ru-RU" sz="2400" b="1" dirty="0" err="1" smtClean="0"/>
              <a:t>лэпбук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</a:t>
            </a:r>
            <a:r>
              <a:rPr lang="ru-RU" sz="2400" b="1" dirty="0" err="1" smtClean="0"/>
              <a:t>Лэпбук</a:t>
            </a:r>
            <a:r>
              <a:rPr lang="ru-RU" sz="2400" b="1" dirty="0" smtClean="0"/>
              <a:t> – это универсальное пособие, которое может быть итогом проектной и самостоятельной деятельности детей, тематической недели, предусмотренной основной образовательной программой дошкольной образовательной организации. Может быть использован при реализации любой из образовательных областей, обеспечивая их интеграцию.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136" y="3386548"/>
            <a:ext cx="5256584" cy="335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60556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Этапы моего проекта:</a:t>
            </a:r>
          </a:p>
          <a:p>
            <a:r>
              <a:rPr lang="ru-RU" sz="2400" b="1" dirty="0" smtClean="0"/>
              <a:t>I этап -  Подготовительный.</a:t>
            </a:r>
          </a:p>
          <a:p>
            <a:r>
              <a:rPr lang="ru-RU" sz="2400" dirty="0" smtClean="0"/>
              <a:t>•	Разработка темы;</a:t>
            </a:r>
          </a:p>
          <a:p>
            <a:r>
              <a:rPr lang="ru-RU" sz="2400" dirty="0" smtClean="0"/>
              <a:t>•	Формулировка цели проекта;</a:t>
            </a:r>
          </a:p>
          <a:p>
            <a:r>
              <a:rPr lang="ru-RU" sz="2400" dirty="0" smtClean="0"/>
              <a:t>•	Подбор и изучение методической литературы по данной теме;</a:t>
            </a:r>
          </a:p>
          <a:p>
            <a:r>
              <a:rPr lang="ru-RU" sz="2400" dirty="0" smtClean="0"/>
              <a:t>•	Подбор дидактического материала и пособий.</a:t>
            </a:r>
          </a:p>
          <a:p>
            <a:r>
              <a:rPr lang="ru-RU" sz="2400" b="1" dirty="0" smtClean="0"/>
              <a:t>II этап – Основной.</a:t>
            </a:r>
          </a:p>
          <a:p>
            <a:r>
              <a:rPr lang="ru-RU" sz="2400" dirty="0" smtClean="0"/>
              <a:t>На данном этапе проводилась следующая работа:</a:t>
            </a:r>
          </a:p>
          <a:p>
            <a:r>
              <a:rPr lang="ru-RU" sz="2400" dirty="0" smtClean="0"/>
              <a:t>•	Проведение фронтальной, подгрупповой и индивидуальной деятельности на занятиях</a:t>
            </a:r>
          </a:p>
          <a:p>
            <a:r>
              <a:rPr lang="ru-RU" sz="2400" dirty="0" smtClean="0"/>
              <a:t> •	Использование дидактических игр</a:t>
            </a:r>
          </a:p>
          <a:p>
            <a:r>
              <a:rPr lang="ru-RU" sz="2400" dirty="0" smtClean="0"/>
              <a:t>•	Художественно-эстетическое развитие (лепка, рисование, аппликация, ручной труд);</a:t>
            </a:r>
          </a:p>
          <a:p>
            <a:r>
              <a:rPr lang="ru-RU" sz="2400" dirty="0" smtClean="0"/>
              <a:t>•	Совместная деятельность воспитателей, детей и родителей.</a:t>
            </a:r>
          </a:p>
          <a:p>
            <a:r>
              <a:rPr lang="ru-RU" sz="2400" b="1" dirty="0" smtClean="0"/>
              <a:t>III этап Заключительный</a:t>
            </a:r>
          </a:p>
          <a:p>
            <a:r>
              <a:rPr lang="ru-RU" sz="2400" dirty="0" smtClean="0"/>
              <a:t>Итоги реализации проекта : </a:t>
            </a:r>
            <a:r>
              <a:rPr lang="ru-RU" sz="2400" dirty="0" err="1" smtClean="0"/>
              <a:t>Лепбуки</a:t>
            </a:r>
            <a:r>
              <a:rPr lang="ru-RU" sz="2400" dirty="0" smtClean="0"/>
              <a:t> на различные темы.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66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08"/>
            <a:ext cx="9144000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508" y="145376"/>
            <a:ext cx="8856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/>
              <a:t>Содержание и методы обучения дошкольников направлены на развитие внимания, памяти, творческого воображения, на выработку умения сравнивать, выделять характерные свойства предметов, обобщать их по определенному признаку, получать удовлетворение от найденного решения.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86" y="2420888"/>
            <a:ext cx="7422628" cy="391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5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12845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Когда ребенок сам действует с объектами, он лучше познает окружающий мир, поэтому приоритет в работе с детьми следует отдавать практическим методам обучения.</a:t>
            </a:r>
          </a:p>
          <a:p>
            <a:r>
              <a:rPr lang="ru-RU" b="1" dirty="0"/>
              <a:t>Объединяя обучение и воспитание в целостный образовательный процесс, </a:t>
            </a:r>
            <a:r>
              <a:rPr lang="ru-RU" b="1" dirty="0" err="1"/>
              <a:t>лэпбук</a:t>
            </a:r>
            <a:r>
              <a:rPr lang="ru-RU" b="1" dirty="0"/>
              <a:t> дает возможность педагогу построить деятельность на основе индивидуальных особенностей каждого ребенка, создать условия, при которых сам ребенок становится активным в выборе содержания своего образования.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86"/>
          <a:stretch/>
        </p:blipFill>
        <p:spPr bwMode="auto">
          <a:xfrm>
            <a:off x="1907704" y="2622067"/>
            <a:ext cx="5328592" cy="382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0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8228"/>
            <a:ext cx="3371626" cy="448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2488"/>
            <a:ext cx="3371626" cy="448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11856"/>
            <a:ext cx="3443634" cy="458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74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Использование </a:t>
            </a:r>
            <a:r>
              <a:rPr lang="ru-RU" b="1" dirty="0" err="1"/>
              <a:t>лэпбука</a:t>
            </a:r>
            <a:r>
              <a:rPr lang="ru-RU" b="1" dirty="0"/>
              <a:t> обеспечивает равенство возможностей, полноценное развитие каждого ребенка, независимо от места жительства, пола, национальности, языка, социального статуса, в том числе и для детей с особыми образовательными потребностями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41" t="-25747" r="-25005" b="-9491"/>
          <a:stretch/>
        </p:blipFill>
        <p:spPr bwMode="auto">
          <a:xfrm>
            <a:off x="160400" y="1340769"/>
            <a:ext cx="824093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2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430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Проектная деятельность в средней группе МКДОУ «Д/с №29» Направленность лэпбука - «Лексические темы».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детсад №</dc:creator>
  <cp:lastModifiedBy>детсад №</cp:lastModifiedBy>
  <cp:revision>17</cp:revision>
  <dcterms:created xsi:type="dcterms:W3CDTF">2019-02-01T06:35:25Z</dcterms:created>
  <dcterms:modified xsi:type="dcterms:W3CDTF">2019-02-12T09:58:56Z</dcterms:modified>
</cp:coreProperties>
</file>