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5" r:id="rId5"/>
    <p:sldId id="264" r:id="rId6"/>
    <p:sldId id="263" r:id="rId7"/>
    <p:sldId id="262" r:id="rId8"/>
    <p:sldId id="260" r:id="rId9"/>
    <p:sldId id="259" r:id="rId10"/>
    <p:sldId id="269" r:id="rId11"/>
    <p:sldId id="268" r:id="rId12"/>
    <p:sldId id="267" r:id="rId13"/>
    <p:sldId id="271" r:id="rId14"/>
    <p:sldId id="272" r:id="rId15"/>
    <p:sldId id="273" r:id="rId16"/>
    <p:sldId id="274" r:id="rId17"/>
    <p:sldId id="275" r:id="rId18"/>
    <p:sldId id="276" r:id="rId19"/>
    <p:sldId id="27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EFD6-83FF-4C97-BD87-76A925AE0085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E37B-032A-4B2C-B3A6-228ACF416A8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915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EFD6-83FF-4C97-BD87-76A925AE0085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E37B-032A-4B2C-B3A6-228ACF416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4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EFD6-83FF-4C97-BD87-76A925AE0085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E37B-032A-4B2C-B3A6-228ACF416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16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EFD6-83FF-4C97-BD87-76A925AE0085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E37B-032A-4B2C-B3A6-228ACF416A8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363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EFD6-83FF-4C97-BD87-76A925AE0085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E37B-032A-4B2C-B3A6-228ACF416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650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EFD6-83FF-4C97-BD87-76A925AE0085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E37B-032A-4B2C-B3A6-228ACF416A8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5324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EFD6-83FF-4C97-BD87-76A925AE0085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E37B-032A-4B2C-B3A6-228ACF416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966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EFD6-83FF-4C97-BD87-76A925AE0085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E37B-032A-4B2C-B3A6-228ACF416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325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EFD6-83FF-4C97-BD87-76A925AE0085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E37B-032A-4B2C-B3A6-228ACF416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68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EFD6-83FF-4C97-BD87-76A925AE0085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E37B-032A-4B2C-B3A6-228ACF416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62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EFD6-83FF-4C97-BD87-76A925AE0085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E37B-032A-4B2C-B3A6-228ACF416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152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EFD6-83FF-4C97-BD87-76A925AE0085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E37B-032A-4B2C-B3A6-228ACF416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330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EFD6-83FF-4C97-BD87-76A925AE0085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E37B-032A-4B2C-B3A6-228ACF416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020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EFD6-83FF-4C97-BD87-76A925AE0085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E37B-032A-4B2C-B3A6-228ACF416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99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EFD6-83FF-4C97-BD87-76A925AE0085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E37B-032A-4B2C-B3A6-228ACF416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777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EFD6-83FF-4C97-BD87-76A925AE0085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E37B-032A-4B2C-B3A6-228ACF416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948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0EFD6-83FF-4C97-BD87-76A925AE0085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3E37B-032A-4B2C-B3A6-228ACF416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72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220EFD6-83FF-4C97-BD87-76A925AE0085}" type="datetimeFigureOut">
              <a:rPr lang="ru-RU" smtClean="0"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43E37B-032A-4B2C-B3A6-228ACF416A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9271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6414" y="727113"/>
            <a:ext cx="8001000" cy="980501"/>
          </a:xfrm>
        </p:spPr>
        <p:txBody>
          <a:bodyPr/>
          <a:lstStyle/>
          <a:p>
            <a:pPr algn="ctr"/>
            <a:r>
              <a:rPr lang="ru-RU" dirty="0" smtClean="0"/>
              <a:t>Фоторепортаж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3121" y="1915916"/>
            <a:ext cx="9449345" cy="137812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устройству цветника на территории МБОУ «СОШ № 5» </a:t>
            </a:r>
            <a:r>
              <a:rPr lang="ru-RU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г.Ангарска</a:t>
            </a:r>
            <a:endParaRPr lang="ru-RU" sz="2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муниципальной экологической акции «Цветущий город», посвященной 65-летию </a:t>
            </a:r>
            <a:r>
              <a:rPr lang="ru-RU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г.Ангарска</a:t>
            </a:r>
            <a:endParaRPr lang="ru-RU" sz="2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141" y="4832847"/>
            <a:ext cx="3124200" cy="1466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355" y="3953679"/>
            <a:ext cx="3074099" cy="246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2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Социальный педагог детям справиться помог, показала, </a:t>
            </a:r>
            <a:r>
              <a:rPr lang="ru-RU" dirty="0" smtClean="0">
                <a:latin typeface="Arial Narrow" panose="020B0606020202030204" pitchFamily="34" charset="0"/>
              </a:rPr>
              <a:t>как  </a:t>
            </a:r>
            <a:r>
              <a:rPr lang="ru-RU" dirty="0">
                <a:latin typeface="Arial Narrow" panose="020B0606020202030204" pitchFamily="34" charset="0"/>
              </a:rPr>
              <a:t>сажать и как часто поливать.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059" y="681834"/>
            <a:ext cx="2190476" cy="2190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577" y="2091390"/>
            <a:ext cx="2190476" cy="21904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716" y="1197189"/>
            <a:ext cx="2190476" cy="2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3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7137764" cy="150706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Посадили и полили, </a:t>
            </a:r>
            <a:r>
              <a:rPr lang="ru-RU" dirty="0" smtClean="0">
                <a:latin typeface="Arial Narrow" panose="020B0606020202030204" pitchFamily="34" charset="0"/>
              </a:rPr>
              <a:t/>
            </a:r>
            <a:br>
              <a:rPr lang="ru-RU" dirty="0" smtClean="0">
                <a:latin typeface="Arial Narrow" panose="020B0606020202030204" pitchFamily="34" charset="0"/>
              </a:rPr>
            </a:br>
            <a:r>
              <a:rPr lang="ru-RU" dirty="0" smtClean="0">
                <a:latin typeface="Arial Narrow" panose="020B0606020202030204" pitchFamily="34" charset="0"/>
              </a:rPr>
              <a:t>сорняки </a:t>
            </a:r>
            <a:r>
              <a:rPr lang="ru-RU" dirty="0">
                <a:latin typeface="Arial Narrow" panose="020B0606020202030204" pitchFamily="34" charset="0"/>
              </a:rPr>
              <a:t>все удалили.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8506" y="621060"/>
            <a:ext cx="2732286" cy="26342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760" y="962876"/>
            <a:ext cx="2917142" cy="2644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7871" y="458118"/>
            <a:ext cx="2716451" cy="2716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0046" y="4103149"/>
            <a:ext cx="2872100" cy="227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19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921" y="4850889"/>
            <a:ext cx="8534400" cy="1507067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Дождик тоже помогал - наши клумбы поливал.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9531" y="1270495"/>
            <a:ext cx="5152397" cy="34349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451692"/>
            <a:ext cx="5196974" cy="323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96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884" y="3094472"/>
            <a:ext cx="4988925" cy="28184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3377" y="5912894"/>
            <a:ext cx="9397389" cy="62796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Narrow" panose="020B0606020202030204" pitchFamily="34" charset="0"/>
              </a:rPr>
              <a:t>Разноцветье наших клумб, даже очень хорошо!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4186" y="210972"/>
            <a:ext cx="4950051" cy="2779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884" y="210972"/>
            <a:ext cx="4988926" cy="2793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314" y="3094472"/>
            <a:ext cx="5019793" cy="281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5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621" y="144021"/>
            <a:ext cx="5714286" cy="32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069" y="3489882"/>
            <a:ext cx="5707318" cy="32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21" y="3476224"/>
            <a:ext cx="5714286" cy="3213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069" y="144021"/>
            <a:ext cx="5707318" cy="320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261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01" y="3591499"/>
            <a:ext cx="5371429" cy="302857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8535" y="262504"/>
            <a:ext cx="5504762" cy="30952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748" y="262504"/>
            <a:ext cx="5485714" cy="30952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748" y="3591499"/>
            <a:ext cx="5485714" cy="3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468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982" y="262787"/>
            <a:ext cx="5371429" cy="3028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157" y="262787"/>
            <a:ext cx="5504762" cy="3095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157" y="3489843"/>
            <a:ext cx="5504762" cy="30098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82" y="3489843"/>
            <a:ext cx="5371429" cy="300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100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898" y="196685"/>
            <a:ext cx="5571429" cy="3123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886" y="149066"/>
            <a:ext cx="5733333" cy="32190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1" y="3508675"/>
            <a:ext cx="5532916" cy="31122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66" y="3508675"/>
            <a:ext cx="5635571" cy="317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779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279" y="4806821"/>
            <a:ext cx="10828415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Подводя итог работе, представляем репортаж.</a:t>
            </a:r>
            <a:br>
              <a:rPr lang="ru-RU" dirty="0">
                <a:latin typeface="Arial Narrow" panose="020B0606020202030204" pitchFamily="34" charset="0"/>
              </a:rPr>
            </a:br>
            <a:r>
              <a:rPr lang="ru-RU" dirty="0">
                <a:latin typeface="Arial Narrow" panose="020B0606020202030204" pitchFamily="34" charset="0"/>
              </a:rPr>
              <a:t>Поздравляем с Юбилеем лучший в мире Ангарск Наш!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960" y="260894"/>
            <a:ext cx="5168658" cy="411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1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848" y="1017018"/>
            <a:ext cx="8534400" cy="1507067"/>
          </a:xfrm>
        </p:spPr>
        <p:txBody>
          <a:bodyPr/>
          <a:lstStyle/>
          <a:p>
            <a:r>
              <a:rPr lang="ru-RU" dirty="0" smtClean="0"/>
              <a:t>Благодарим за внимание!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576" y="2959406"/>
            <a:ext cx="5794872" cy="325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0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685800"/>
            <a:ext cx="10696212" cy="3615267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3200" dirty="0">
                <a:solidFill>
                  <a:schemeClr val="tx1"/>
                </a:solidFill>
                <a:latin typeface="Arial Narrow" panose="020B0606020202030204" pitchFamily="34" charset="0"/>
              </a:rPr>
              <a:t>Кинул клич любимый город: «Нынче праздник у меня!».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200" dirty="0">
                <a:solidFill>
                  <a:schemeClr val="tx1"/>
                </a:solidFill>
                <a:latin typeface="Arial Narrow" panose="020B0606020202030204" pitchFamily="34" charset="0"/>
              </a:rPr>
              <a:t>В юбилейный День Рождения, город, милый Наш, любя, </a:t>
            </a:r>
            <a:endParaRPr lang="ru-RU" sz="32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решили </a:t>
            </a:r>
            <a:r>
              <a:rPr lang="ru-RU" sz="3200" dirty="0">
                <a:solidFill>
                  <a:schemeClr val="tx1"/>
                </a:solidFill>
                <a:latin typeface="Arial Narrow" panose="020B0606020202030204" pitchFamily="34" charset="0"/>
              </a:rPr>
              <a:t>удивить Тебя </a:t>
            </a:r>
            <a:r>
              <a:rPr lang="ru-RU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–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клумбу </a:t>
            </a:r>
            <a:r>
              <a:rPr lang="ru-RU" sz="3200" dirty="0">
                <a:solidFill>
                  <a:schemeClr val="tx1"/>
                </a:solidFill>
                <a:latin typeface="Arial Narrow" panose="020B0606020202030204" pitchFamily="34" charset="0"/>
              </a:rPr>
              <a:t>школьную оживить и цветочки посадить.</a:t>
            </a:r>
          </a:p>
          <a:p>
            <a:pPr algn="ctr">
              <a:lnSpc>
                <a:spcPct val="150000"/>
              </a:lnSpc>
            </a:pPr>
            <a:endParaRPr lang="ru-RU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281" y="4223949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8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891" y="4972074"/>
            <a:ext cx="10619094" cy="1507067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9 «В» для «оживленья» привез навоз </a:t>
            </a:r>
            <a:r>
              <a:rPr lang="ru-RU" sz="2800" dirty="0" smtClean="0">
                <a:latin typeface="Arial Narrow" panose="020B0606020202030204" pitchFamily="34" charset="0"/>
              </a:rPr>
              <a:t>для </a:t>
            </a:r>
            <a:r>
              <a:rPr lang="ru-RU" sz="2800" dirty="0">
                <a:latin typeface="Arial Narrow" panose="020B0606020202030204" pitchFamily="34" charset="0"/>
              </a:rPr>
              <a:t>«</a:t>
            </a:r>
            <a:r>
              <a:rPr lang="ru-RU" sz="2800" dirty="0" smtClean="0">
                <a:latin typeface="Arial Narrow" panose="020B0606020202030204" pitchFamily="34" charset="0"/>
              </a:rPr>
              <a:t>удобренья».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1340" y="436780"/>
            <a:ext cx="5188944" cy="441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60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278" y="4983091"/>
            <a:ext cx="10982651" cy="1507067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Arial Narrow" panose="020B0606020202030204" pitchFamily="34" charset="0"/>
              </a:rPr>
              <a:t>Затем все дружно так решили - «</a:t>
            </a:r>
            <a:r>
              <a:rPr lang="ru-RU" sz="2800" dirty="0" err="1">
                <a:latin typeface="Arial Narrow" panose="020B0606020202030204" pitchFamily="34" charset="0"/>
              </a:rPr>
              <a:t>навозик</a:t>
            </a:r>
            <a:r>
              <a:rPr lang="ru-RU" sz="2800" dirty="0">
                <a:latin typeface="Arial Narrow" panose="020B0606020202030204" pitchFamily="34" charset="0"/>
              </a:rPr>
              <a:t>» нужно раскидать, </a:t>
            </a:r>
            <a:r>
              <a:rPr lang="ru-RU" sz="2800" dirty="0" smtClean="0">
                <a:latin typeface="Arial Narrow" panose="020B0606020202030204" pitchFamily="34" charset="0"/>
              </a:rPr>
              <a:t>чтобы цветочки  </a:t>
            </a:r>
            <a:r>
              <a:rPr lang="ru-RU" sz="2800" dirty="0">
                <a:latin typeface="Arial Narrow" panose="020B0606020202030204" pitchFamily="34" charset="0"/>
              </a:rPr>
              <a:t>удобрять.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2351" y="428447"/>
            <a:ext cx="2190476" cy="2190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814" y="428447"/>
            <a:ext cx="2190476" cy="21904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278" y="401350"/>
            <a:ext cx="2190476" cy="21904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351" y="2879245"/>
            <a:ext cx="2190476" cy="21904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0465" y="2886795"/>
            <a:ext cx="2190476" cy="21904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1278" y="2886795"/>
            <a:ext cx="2190476" cy="2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695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688" y="4200894"/>
            <a:ext cx="10486892" cy="1507067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Дети землю приносили, кто в пакетах, кто в мешках.</a:t>
            </a:r>
            <a:br>
              <a:rPr lang="ru-RU" dirty="0">
                <a:latin typeface="Arial Narrow" panose="020B0606020202030204" pitchFamily="34" charset="0"/>
              </a:rPr>
            </a:br>
            <a:r>
              <a:rPr lang="ru-RU" dirty="0">
                <a:latin typeface="Arial Narrow" panose="020B0606020202030204" pitchFamily="34" charset="0"/>
              </a:rPr>
              <a:t>Трудовой отряд старался, землю с ведер подсыпал.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688" y="780986"/>
            <a:ext cx="2390389" cy="2689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164" y="764193"/>
            <a:ext cx="2280493" cy="27229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744" y="734895"/>
            <a:ext cx="2318938" cy="27522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380" y="718102"/>
            <a:ext cx="2249316" cy="275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97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8944" y="4806821"/>
            <a:ext cx="8534400" cy="1507067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5400" dirty="0">
                <a:solidFill>
                  <a:schemeClr val="tx1"/>
                </a:solidFill>
                <a:latin typeface="Arial Narrow" panose="020B0606020202030204" pitchFamily="34" charset="0"/>
              </a:rPr>
              <a:t>Мы не всех запечатлели. Все работали, хотели быстро сделать, все успеть, и посеять и полить, рассадить всю по фасаду принесенную рассаду.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5331" y="3883790"/>
            <a:ext cx="1905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673" y="4112759"/>
            <a:ext cx="8534400" cy="1507067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Narrow" panose="020B0606020202030204" pitchFamily="34" charset="0"/>
              </a:rPr>
              <a:t>Трудовой отряд уж постарался: землю вскапывали дружно; убирали сорняки;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836" y="606492"/>
            <a:ext cx="2691680" cy="25387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331" y="3708323"/>
            <a:ext cx="2695237" cy="21428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331" y="606492"/>
            <a:ext cx="2695238" cy="25006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461" y="606492"/>
            <a:ext cx="2919925" cy="25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19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612" y="3594399"/>
            <a:ext cx="2838095" cy="240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807" y="3947506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многолетних корневищных растений рассадили точно в ряд, </a:t>
            </a:r>
            <a:r>
              <a:rPr 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поливали </a:t>
            </a:r>
            <a:r>
              <a:rPr 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все подряд.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4212" y="569324"/>
            <a:ext cx="2600000" cy="23714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169" y="569323"/>
            <a:ext cx="2733333" cy="23714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7459" y="569323"/>
            <a:ext cx="2733333" cy="2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409" y="4338606"/>
            <a:ext cx="2181225" cy="2181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509" y="791480"/>
            <a:ext cx="2181225" cy="2181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441" y="4505293"/>
            <a:ext cx="2466975" cy="18478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400" dirty="0">
                <a:solidFill>
                  <a:schemeClr val="tx1"/>
                </a:solidFill>
                <a:latin typeface="Arial Narrow" panose="020B0606020202030204" pitchFamily="34" charset="0"/>
              </a:rPr>
              <a:t>Школьной клумбе подарили разносортные цветы. </a:t>
            </a:r>
          </a:p>
          <a:p>
            <a:pPr marL="0" indent="0">
              <a:buNone/>
            </a:pPr>
            <a:r>
              <a:rPr lang="ru-RU" sz="4400" dirty="0">
                <a:solidFill>
                  <a:schemeClr val="tx1"/>
                </a:solidFill>
                <a:latin typeface="Arial Narrow" panose="020B0606020202030204" pitchFamily="34" charset="0"/>
              </a:rPr>
              <a:t>Все помочь нам </a:t>
            </a:r>
            <a:r>
              <a:rPr lang="ru-RU" sz="4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поспешили, </a:t>
            </a:r>
            <a:r>
              <a:rPr lang="ru-RU" sz="4400" dirty="0">
                <a:solidFill>
                  <a:schemeClr val="tx1"/>
                </a:solidFill>
                <a:latin typeface="Arial Narrow" panose="020B0606020202030204" pitchFamily="34" charset="0"/>
              </a:rPr>
              <a:t>приносили, кто что </a:t>
            </a:r>
            <a:r>
              <a:rPr lang="ru-RU" sz="4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мог, чтобы выросло все в срок.</a:t>
            </a:r>
            <a:endParaRPr lang="ru-RU" sz="4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7664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85</TotalTime>
  <Words>220</Words>
  <Application>Microsoft Office PowerPoint</Application>
  <PresentationFormat>Широкоэкранный</PresentationFormat>
  <Paragraphs>23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 Narrow</vt:lpstr>
      <vt:lpstr>Century Gothic</vt:lpstr>
      <vt:lpstr>Times New Roman</vt:lpstr>
      <vt:lpstr>Wingdings 3</vt:lpstr>
      <vt:lpstr>Сектор</vt:lpstr>
      <vt:lpstr>Фоторепортаж</vt:lpstr>
      <vt:lpstr>Презентация PowerPoint</vt:lpstr>
      <vt:lpstr>9 «В» для «оживленья» привез навоз для «удобренья».</vt:lpstr>
      <vt:lpstr>Затем все дружно так решили - «навозик» нужно раскидать, чтобы цветочки  удобрять.</vt:lpstr>
      <vt:lpstr>Дети землю приносили, кто в пакетах, кто в мешках. Трудовой отряд старался, землю с ведер подсыпал.</vt:lpstr>
      <vt:lpstr> </vt:lpstr>
      <vt:lpstr>Трудовой отряд уж постарался: землю вскапывали дружно; убирали сорняки; </vt:lpstr>
      <vt:lpstr>многолетних корневищных растений рассадили точно в ряд,  поливали все подряд.</vt:lpstr>
      <vt:lpstr>Презентация PowerPoint</vt:lpstr>
      <vt:lpstr>Социальный педагог детям справиться помог, показала, как  сажать и как часто поливать.</vt:lpstr>
      <vt:lpstr>Посадили и полили,  сорняки все удалили.</vt:lpstr>
      <vt:lpstr>Дождик тоже помогал - наши клумбы поливал.</vt:lpstr>
      <vt:lpstr>Разноцветье наших клумб, даже очень хорошо!</vt:lpstr>
      <vt:lpstr>Презентация PowerPoint</vt:lpstr>
      <vt:lpstr>Презентация PowerPoint</vt:lpstr>
      <vt:lpstr>Презентация PowerPoint</vt:lpstr>
      <vt:lpstr>Презентация PowerPoint</vt:lpstr>
      <vt:lpstr>Подводя итог работе, представляем репортаж. Поздравляем с Юбилеем лучший в мире Ангарск Наш! </vt:lpstr>
      <vt:lpstr>Благодарим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Фоторепортаж</dc:title>
  <dc:creator>Марина</dc:creator>
  <cp:lastModifiedBy>Марина</cp:lastModifiedBy>
  <cp:revision>22</cp:revision>
  <dcterms:created xsi:type="dcterms:W3CDTF">2016-08-25T09:41:22Z</dcterms:created>
  <dcterms:modified xsi:type="dcterms:W3CDTF">2017-02-22T13:38:01Z</dcterms:modified>
</cp:coreProperties>
</file>