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3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582E405-8437-48DC-8B86-749913E3EF37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27D8EFD-EE52-4FA0-BD3A-CC214B831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2492896"/>
            <a:ext cx="3429000" cy="20574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Нестандартное </a:t>
            </a:r>
            <a:r>
              <a:rPr lang="ru-RU" sz="3100" i="1" dirty="0" smtClean="0">
                <a:solidFill>
                  <a:srgbClr val="FF0000"/>
                </a:solidFill>
              </a:rPr>
              <a:t>оборудование</a:t>
            </a:r>
            <a:r>
              <a:rPr lang="ru-RU" i="1" dirty="0" smtClean="0">
                <a:solidFill>
                  <a:srgbClr val="FF0000"/>
                </a:solidFill>
              </a:rPr>
              <a:t> для занятий физкультуры в детском саду из бросового материала своими руками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ds05.infourok.ru/uploads/ex/0592/00013e11-97d59e2d/img2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076056" y="908720"/>
            <a:ext cx="3888432" cy="482453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Нестандартное физическое оборудование – это всегда дополнительный стимул </a:t>
            </a:r>
            <a:r>
              <a:rPr lang="ru-RU" sz="2000" b="1" dirty="0" err="1" smtClean="0">
                <a:solidFill>
                  <a:srgbClr val="002060"/>
                </a:solidFill>
              </a:rPr>
              <a:t>физкультурно</a:t>
            </a:r>
            <a:r>
              <a:rPr lang="ru-RU" sz="2000" b="1" dirty="0" smtClean="0">
                <a:solidFill>
                  <a:srgbClr val="002060"/>
                </a:solidFill>
              </a:rPr>
              <a:t> – оздоровительной работы. Поэтому оно призвано содействовать решению, как специфических задач целенаправленного развития моторики детей, так и решению задач их всестороннего развития и формирования личности.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611560" y="1052736"/>
            <a:ext cx="4206240" cy="4206240"/>
          </a:xfrm>
        </p:spPr>
      </p:sp>
      <p:sp>
        <p:nvSpPr>
          <p:cNvPr id="5" name="TextBox 4"/>
          <p:cNvSpPr txBox="1"/>
          <p:nvPr/>
        </p:nvSpPr>
        <p:spPr>
          <a:xfrm>
            <a:off x="971600" y="1556792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«Чтобы сделать ребенка умным и рассудительным,</a:t>
            </a:r>
          </a:p>
          <a:p>
            <a:r>
              <a:rPr lang="ru-RU" dirty="0" smtClean="0"/>
              <a:t>Сделайте его крепким и здоровым,</a:t>
            </a:r>
          </a:p>
          <a:p>
            <a:r>
              <a:rPr lang="ru-RU" dirty="0" smtClean="0"/>
              <a:t>Пусть он работает, действует, бегает, кричит,</a:t>
            </a:r>
          </a:p>
          <a:p>
            <a:r>
              <a:rPr lang="ru-RU" dirty="0" smtClean="0"/>
              <a:t>Пусть он находится в постоянном движении»</a:t>
            </a:r>
          </a:p>
          <a:p>
            <a:endParaRPr lang="ru-RU" dirty="0" smtClean="0"/>
          </a:p>
          <a:p>
            <a:pPr algn="r"/>
            <a:r>
              <a:rPr lang="ru-RU" dirty="0" smtClean="0"/>
              <a:t>Жан Жак Руссо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45224" y="332656"/>
            <a:ext cx="4298776" cy="792088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Гантели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6056" y="1268760"/>
            <a:ext cx="3816424" cy="446065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Изготовлены из пластиковых бутылок, цветного скотча и песка. Предназначен для развития силы.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11" name="Рисунок 10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17" r="6717"/>
          <a:stretch>
            <a:fillRect/>
          </a:stretch>
        </p:blipFill>
        <p:spPr>
          <a:xfrm>
            <a:off x="683568" y="1052736"/>
            <a:ext cx="4206240" cy="4206240"/>
          </a:xfrm>
        </p:spPr>
      </p:pic>
    </p:spTree>
    <p:extLst>
      <p:ext uri="{BB962C8B-B14F-4D97-AF65-F5344CB8AC3E}">
        <p14:creationId xmlns="" xmlns:p14="http://schemas.microsoft.com/office/powerpoint/2010/main" val="79063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4048" y="332656"/>
            <a:ext cx="4139952" cy="576064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Волшебный коврик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8064" y="1052736"/>
            <a:ext cx="3416113" cy="740664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Изготовлено из пластиковых бутылок с пробками на основе драповой ткани. Предназначено для </a:t>
            </a:r>
            <a:r>
              <a:rPr lang="ru-RU" sz="2800" b="1" i="1" dirty="0" err="1" smtClean="0">
                <a:solidFill>
                  <a:srgbClr val="002060"/>
                </a:solidFill>
              </a:rPr>
              <a:t>босохождения</a:t>
            </a:r>
            <a:r>
              <a:rPr lang="ru-RU" sz="2800" b="1" i="1" dirty="0" smtClean="0">
                <a:solidFill>
                  <a:srgbClr val="002060"/>
                </a:solidFill>
              </a:rPr>
              <a:t>, предотвращения плоскостопия, закаливания</a:t>
            </a:r>
            <a:r>
              <a:rPr lang="ru-RU" sz="3200" i="1" dirty="0" smtClean="0">
                <a:solidFill>
                  <a:srgbClr val="7030A0"/>
                </a:solidFill>
              </a:rPr>
              <a:t>.</a:t>
            </a:r>
            <a:endParaRPr lang="ru-RU" sz="3200" i="1" dirty="0">
              <a:solidFill>
                <a:srgbClr val="7030A0"/>
              </a:solidFill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535" r="18535"/>
          <a:stretch>
            <a:fillRect/>
          </a:stretch>
        </p:blipFill>
        <p:spPr>
          <a:xfrm>
            <a:off x="683568" y="1052736"/>
            <a:ext cx="4206240" cy="4206240"/>
          </a:xfrm>
        </p:spPr>
      </p:pic>
    </p:spTree>
    <p:extLst>
      <p:ext uri="{BB962C8B-B14F-4D97-AF65-F5344CB8AC3E}">
        <p14:creationId xmlns="" xmlns:p14="http://schemas.microsoft.com/office/powerpoint/2010/main" val="351638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73518" y="620688"/>
            <a:ext cx="4270482" cy="867444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Игра «Попади в тучку»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6056" y="1556792"/>
            <a:ext cx="3816424" cy="3528391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К тучке привязаны маленькие колокольчики. Когда ребенок задевает тучку, колокольчики звенят и бросок не засчитывается.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683" r="16683"/>
          <a:stretch>
            <a:fillRect/>
          </a:stretch>
        </p:blipFill>
        <p:spPr>
          <a:xfrm>
            <a:off x="683568" y="1052736"/>
            <a:ext cx="4206240" cy="4206240"/>
          </a:xfrm>
        </p:spPr>
      </p:pic>
    </p:spTree>
    <p:extLst>
      <p:ext uri="{BB962C8B-B14F-4D97-AF65-F5344CB8AC3E}">
        <p14:creationId xmlns="" xmlns:p14="http://schemas.microsoft.com/office/powerpoint/2010/main" val="261523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60032" y="404664"/>
            <a:ext cx="4283968" cy="795436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Игра «</a:t>
            </a:r>
            <a:r>
              <a:rPr lang="ru-RU" b="1" i="1" dirty="0" smtClean="0">
                <a:solidFill>
                  <a:srgbClr val="FF0000"/>
                </a:solidFill>
              </a:rPr>
              <a:t>Сдуй</a:t>
            </a:r>
            <a:r>
              <a:rPr lang="ru-RU" i="1" dirty="0" smtClean="0">
                <a:solidFill>
                  <a:srgbClr val="FF0000"/>
                </a:solidFill>
              </a:rPr>
              <a:t> бабочку»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4047" y="1628800"/>
            <a:ext cx="3888433" cy="108499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Упражнение можно усложнить заданием сдуть бабочку на другой цветок, чтобы дети учились контролировать силу дыхания.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121" r="9121"/>
          <a:stretch>
            <a:fillRect/>
          </a:stretch>
        </p:blipFill>
        <p:spPr>
          <a:xfrm>
            <a:off x="611560" y="1052736"/>
            <a:ext cx="4206240" cy="4206240"/>
          </a:xfrm>
        </p:spPr>
      </p:pic>
    </p:spTree>
    <p:extLst>
      <p:ext uri="{BB962C8B-B14F-4D97-AF65-F5344CB8AC3E}">
        <p14:creationId xmlns="" xmlns:p14="http://schemas.microsoft.com/office/powerpoint/2010/main" val="27666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30723" y="1556792"/>
            <a:ext cx="4313277" cy="504056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Игра «Попьем чайку»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08104" y="2564904"/>
            <a:ext cx="3096344" cy="2016224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</a:rPr>
              <a:t>Нужно охладить чай, подув на поднимающийся пар.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923" r="10923"/>
          <a:stretch>
            <a:fillRect/>
          </a:stretch>
        </p:blipFill>
        <p:spPr>
          <a:xfrm>
            <a:off x="683568" y="1052736"/>
            <a:ext cx="4206240" cy="4206240"/>
          </a:xfrm>
        </p:spPr>
      </p:pic>
    </p:spTree>
    <p:extLst>
      <p:ext uri="{BB962C8B-B14F-4D97-AF65-F5344CB8AC3E}">
        <p14:creationId xmlns="" xmlns:p14="http://schemas.microsoft.com/office/powerpoint/2010/main" val="256596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88024" y="836712"/>
            <a:ext cx="4154760" cy="64807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Игра «Накорми зверя»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92080" y="1772816"/>
            <a:ext cx="3468761" cy="3168352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Нужно задуть футляр от киндер-сюрприза в отверстие. Дети не только тренируются в меткости, но и развивают глазомер.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508" r="13508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21205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88024" y="908720"/>
            <a:ext cx="4176464" cy="792088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Спортивные мешочки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92080" y="1700808"/>
            <a:ext cx="3305445" cy="236923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Изготовлены из плотной ткани и наполнены фасолью. Предназначены для выполнения общеразвивающих упражнений, массажа, профилактики плоскостопия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462" b="2462"/>
          <a:stretch>
            <a:fillRect/>
          </a:stretch>
        </p:blipFill>
        <p:spPr>
          <a:xfrm>
            <a:off x="323528" y="1052736"/>
            <a:ext cx="4516782" cy="4176464"/>
          </a:xfrm>
        </p:spPr>
      </p:pic>
    </p:spTree>
    <p:extLst>
      <p:ext uri="{BB962C8B-B14F-4D97-AF65-F5344CB8AC3E}">
        <p14:creationId xmlns="" xmlns:p14="http://schemas.microsoft.com/office/powerpoint/2010/main" val="359755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229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Нестандартное оборудование для занятий физкультуры в детском саду из бросового материала своими руками</vt:lpstr>
      <vt:lpstr>Слайд 2</vt:lpstr>
      <vt:lpstr>Гантели</vt:lpstr>
      <vt:lpstr>Волшебный коврик</vt:lpstr>
      <vt:lpstr>Игра «Попади в тучку»</vt:lpstr>
      <vt:lpstr>Игра «Сдуй бабочку»</vt:lpstr>
      <vt:lpstr>Игра «Попьем чайку»</vt:lpstr>
      <vt:lpstr>Игра «Накорми зверя»</vt:lpstr>
      <vt:lpstr>Спортивные мешочки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Гантели</dc:title>
  <dc:creator>User</dc:creator>
  <cp:lastModifiedBy>Admin</cp:lastModifiedBy>
  <cp:revision>24</cp:revision>
  <dcterms:created xsi:type="dcterms:W3CDTF">2016-04-18T10:59:21Z</dcterms:created>
  <dcterms:modified xsi:type="dcterms:W3CDTF">2021-04-13T07:14:50Z</dcterms:modified>
</cp:coreProperties>
</file>