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3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D3B4-BE47-4E3D-A43C-55F7E25BC411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18CF-2C9A-40CB-87E6-319FA353D2A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79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D3B4-BE47-4E3D-A43C-55F7E25BC411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18CF-2C9A-40CB-87E6-319FA353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7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D3B4-BE47-4E3D-A43C-55F7E25BC411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18CF-2C9A-40CB-87E6-319FA353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124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D3B4-BE47-4E3D-A43C-55F7E25BC411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18CF-2C9A-40CB-87E6-319FA353D2A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8115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D3B4-BE47-4E3D-A43C-55F7E25BC411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18CF-2C9A-40CB-87E6-319FA353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088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D3B4-BE47-4E3D-A43C-55F7E25BC411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18CF-2C9A-40CB-87E6-319FA353D2A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977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D3B4-BE47-4E3D-A43C-55F7E25BC411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18CF-2C9A-40CB-87E6-319FA353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041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D3B4-BE47-4E3D-A43C-55F7E25BC411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18CF-2C9A-40CB-87E6-319FA353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771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D3B4-BE47-4E3D-A43C-55F7E25BC411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18CF-2C9A-40CB-87E6-319FA353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798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D3B4-BE47-4E3D-A43C-55F7E25BC411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18CF-2C9A-40CB-87E6-319FA353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664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D3B4-BE47-4E3D-A43C-55F7E25BC411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18CF-2C9A-40CB-87E6-319FA353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5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D3B4-BE47-4E3D-A43C-55F7E25BC411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18CF-2C9A-40CB-87E6-319FA353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06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D3B4-BE47-4E3D-A43C-55F7E25BC411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18CF-2C9A-40CB-87E6-319FA353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766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D3B4-BE47-4E3D-A43C-55F7E25BC411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18CF-2C9A-40CB-87E6-319FA353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83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D3B4-BE47-4E3D-A43C-55F7E25BC411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18CF-2C9A-40CB-87E6-319FA353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82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D3B4-BE47-4E3D-A43C-55F7E25BC411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18CF-2C9A-40CB-87E6-319FA353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24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D3B4-BE47-4E3D-A43C-55F7E25BC411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18CF-2C9A-40CB-87E6-319FA353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02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C50D3B4-BE47-4E3D-A43C-55F7E25BC411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5C618CF-2C9A-40CB-87E6-319FA353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713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5408" y="685800"/>
            <a:ext cx="7526217" cy="15368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Пермь и космос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7920" y="3843867"/>
            <a:ext cx="5500468" cy="1947333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FFFF00"/>
                </a:solidFill>
              </a:rPr>
              <a:t>Презентацию подготовила:</a:t>
            </a:r>
          </a:p>
          <a:p>
            <a:pPr algn="r"/>
            <a:r>
              <a:rPr lang="ru-RU" dirty="0" smtClean="0">
                <a:solidFill>
                  <a:srgbClr val="FFFF00"/>
                </a:solidFill>
              </a:rPr>
              <a:t>Учитель МАОУ «Школа № 18 для обучающихся с ОВЗ»</a:t>
            </a:r>
          </a:p>
          <a:p>
            <a:pPr algn="r"/>
            <a:r>
              <a:rPr lang="ru-RU" dirty="0" err="1" smtClean="0">
                <a:solidFill>
                  <a:srgbClr val="FFFF00"/>
                </a:solidFill>
              </a:rPr>
              <a:t>Оплетина</a:t>
            </a:r>
            <a:r>
              <a:rPr lang="ru-RU" dirty="0" smtClean="0">
                <a:solidFill>
                  <a:srgbClr val="FFFF00"/>
                </a:solidFill>
              </a:rPr>
              <a:t> Наталья Павловна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89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ПАМЯТЬ О КОСМОНАВТАХ  В ПЕРМСКОМ КРА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3" y="426444"/>
            <a:ext cx="11491414" cy="622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497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Мраморный памятник –  20-метровая стела в честь экипажа космического корабля «Восход-2» Памятник собаке-космонавту Звездочке. (д. Карша Чайковского район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9" y="232011"/>
            <a:ext cx="11150221" cy="633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268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0752" y="1859340"/>
            <a:ext cx="106452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примеры причастности пермяков</a:t>
            </a:r>
            <a:endParaRPr lang="ru-RU" sz="3200" b="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космосу:</a:t>
            </a:r>
            <a:endParaRPr lang="ru-RU" sz="3200" b="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200" b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немало пермяков участвовало в строительстве Байконура;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200" b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 2-й половине XX в. на космос работали почти все промышленные предприятия </a:t>
            </a:r>
            <a:r>
              <a:rPr lang="ru-RU" sz="3200" b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Прикамья</a:t>
            </a: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b="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200" b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Перми проживают более 100 ветеранов космических войск;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200" b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АО «Протон — Пермские моторы» - одно из ведущих предприятий российской космической отрасли.</a:t>
            </a:r>
            <a:endParaRPr lang="ru-RU" sz="3200" b="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5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Пермский планетарий работает с 1967 года. «Небо естественное», — гордятся в планетарии. Полнокупольное цифровое изображение. Зрители испытывают колоссальные по силе эмоции. Увидеть космос таким, каким его видели советские космонавты,  казалось фантастикой. Но мечты сбываются, и у нас есть своё окно в космос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10" y="409433"/>
            <a:ext cx="11027391" cy="603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919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СОЦОПРОС Зачем нам нужно знать о таком событии как первый полёт в космос Ю.А. Гагарина и о всевозможных открытиях связанных с космосом? 2. Можете ли вы назвать события космонавтики, связанные с нашим городом? 3. Знаете ли вы памятники, названия улиц,  учреждений и прочее в городе Пермь,  имеющие отношение к космосу  или космонавтам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8" y="672105"/>
            <a:ext cx="11177515" cy="590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933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ИСТОЧ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2" y="521979"/>
            <a:ext cx="11232107" cy="602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014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36728"/>
            <a:ext cx="10834498" cy="5557671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9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451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11245191" cy="361526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нашем городе этот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праздник, День космонавтики-12 апреля, связан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именами Леонова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Беляева, которые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первый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 человека в открытый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космос, а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приземлились на земле нашего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края.</a:t>
            </a:r>
          </a:p>
          <a:p>
            <a:pPr marL="0" indent="0" algn="just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честь них в Перми появились новые улицы.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535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ГЕРОИ КОСМОСА Павел Иванович Беляев (26.06.1925 - 10.01.1970) лётчик-космонавт СССР № 10, Участник ВОВ, военный летчик, космонавт 3-го класса, полковник, Герой Советского Союза Алексей Архипович Леонов   (род. 30.05.1930г.) лётчик-инженер-космонавт СССР № 11, генерал-майор авиации, Лауреат Гос. Премии СССР,  дважды Герой Советского Союз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4" y="109182"/>
            <a:ext cx="11696130" cy="663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184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Сергей Павлович Королёв (30.12.1906 - 14.01.1966) Советский учёный, конструктор и главный организатор производства ракетно-космической техники СССР, основоположник практической космонавтики. Дважды Герой Социалистического Труда,  лауреат Ленинской премии, академик Академии наук СССР.  К 1965 году закрепился успех Советского Союза как космической сверхдержавы: - первый полет человека в космос («Восток-1», - второй полёт («Восток-2»), - первый групповой космический полёт («Восток-3» и «Восток-4»), - первая женщина-космонавт — В. В. Терешкова, - первый многоместный корабль «Восход-1» с экипажем из трёх человек, шла подготовка корабля «Восход-2» для выхода человека в открытый космос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272955"/>
            <a:ext cx="11750723" cy="638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150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«Выходной костюм» Шлем съемный пространственный: каска из алюминиевого сплава, иллюминатор из органического стекла, открывающийся Наспинный  ранец с системой жизнеообес- печения Скафандр «Беркут» - специальная одежда с  мощной системой терморегуляции, защиты от солнечной радиации  и космического хол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5" y="313899"/>
            <a:ext cx="11655188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612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НАЗЕМНЫЕ ТРЕНИРОВКИ Основной экипаж: П. Беляев и А. Леонов. Дублёры: В. Горбатко и Е. Хрун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60" y="313898"/>
            <a:ext cx="11750722" cy="631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982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Леонов находился в условиях космического пространства 23 мин. 41 сек., а вне шлюза в открытом космосе - 12 мин. 09 сек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5" y="562922"/>
            <a:ext cx="11354937" cy="594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414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олет продолжался 1 сутки 2 часа 2 минуты 17 секунд. Приземлились в 180 км от Перми на границе Усольского и Соликамского районо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1" y="412797"/>
            <a:ext cx="11737075" cy="627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821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ОСМОНАВТЫ НА ПЕРМСКОЙ ЗЕМЛЕ В Пермской тайге со спасателями Встреча в Перми  21 марта 1965 года Пермь встречала героический экипаж космического корабля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60" y="371854"/>
            <a:ext cx="11532358" cy="624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18943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89</TotalTime>
  <Words>79</Words>
  <Application>Microsoft Office PowerPoint</Application>
  <PresentationFormat>Широкоэкранный</PresentationFormat>
  <Paragraphs>13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Times New Roman</vt:lpstr>
      <vt:lpstr>Wingdings 3</vt:lpstr>
      <vt:lpstr>Сектор</vt:lpstr>
      <vt:lpstr>Пермь и космос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Пермь и космос</dc:title>
  <dc:creator>дом</dc:creator>
  <cp:lastModifiedBy>дом</cp:lastModifiedBy>
  <cp:revision>4</cp:revision>
  <dcterms:created xsi:type="dcterms:W3CDTF">2021-04-13T10:45:43Z</dcterms:created>
  <dcterms:modified xsi:type="dcterms:W3CDTF">2021-04-13T12:14:44Z</dcterms:modified>
</cp:coreProperties>
</file>