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4" r:id="rId4"/>
    <p:sldId id="268" r:id="rId5"/>
    <p:sldId id="263" r:id="rId6"/>
    <p:sldId id="258" r:id="rId7"/>
    <p:sldId id="259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788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831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b-ru.turbopages.org/fb.ru/s/article/353414/pochemu-gvozdiku-nazvali-gvozdikoy-istoriya-nazvaniya-i-interesnyie-faktyi" TargetMode="External"/><Relationship Id="rId2" Type="http://schemas.openxmlformats.org/officeDocument/2006/relationships/hyperlink" Target="https://mifflow.ru/gvozdik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b-ru.turbopages.org/fb.ru/s/article/272601/lyudovik-svyatoy-biografiya-i-ego-korolevstvo?parent-reqid=1619107958952581-1802965603014597554000109-production-app-host-man-web-yp-308&amp;turbo_uid=AAAcrarkDrt7fZcVC1sTpXB2KQHyn6QAD5t0_pxZG1c2EwWdVhzmY1F8RbkAgGAlJvLzu5F1mgxzVSxVJjxTZmTaofuKclFzsQ,,&amp;turbo_ic=AACoE7dd0GCDr_ujeIdgGcvUDveip22SN5Ow4MYgMdftuZa63MrZOhp3v37gw-fTQYD6pVO81iHYgJaxq4OKdAYrwGJimP_bXw,,&amp;utm_source=turbo_turbo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509" y="1691014"/>
            <a:ext cx="78162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Комитет по образованию </a:t>
            </a:r>
            <a:r>
              <a:rPr lang="ru-RU" sz="2000" dirty="0" err="1" smtClean="0"/>
              <a:t>г.Мурманска</a:t>
            </a:r>
            <a:endParaRPr lang="ru-RU" sz="2000" dirty="0" smtClean="0"/>
          </a:p>
          <a:p>
            <a:pPr algn="ctr"/>
            <a:r>
              <a:rPr lang="ru-RU" sz="2400" dirty="0" smtClean="0"/>
              <a:t>МАУ </a:t>
            </a:r>
            <a:r>
              <a:rPr lang="ru-RU" sz="2400" dirty="0"/>
              <a:t>ДО </a:t>
            </a:r>
            <a:r>
              <a:rPr lang="ru-RU" sz="2400" dirty="0" smtClean="0"/>
              <a:t>г. </a:t>
            </a:r>
            <a:r>
              <a:rPr lang="ru-RU" sz="2400" dirty="0"/>
              <a:t>Мурманска</a:t>
            </a:r>
          </a:p>
          <a:p>
            <a:pPr algn="ctr"/>
            <a:r>
              <a:rPr lang="ru-RU" sz="2400" dirty="0"/>
              <a:t>Дом детского творчества </a:t>
            </a:r>
            <a:r>
              <a:rPr lang="ru-RU" sz="2400" dirty="0" smtClean="0"/>
              <a:t>им. </a:t>
            </a:r>
            <a:r>
              <a:rPr lang="ru-RU" sz="2400" dirty="0" err="1" smtClean="0"/>
              <a:t>А.Бредова</a:t>
            </a:r>
            <a:r>
              <a:rPr lang="ru-RU" sz="2800" dirty="0" smtClean="0"/>
              <a:t>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Учебное занятие по теме: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«Гвоздики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подарок ветерану»</a:t>
            </a:r>
            <a:endParaRPr lang="ru-RU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Мастерская </a:t>
            </a:r>
          </a:p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«Художественные ремесла»</a:t>
            </a:r>
          </a:p>
          <a:p>
            <a:pPr algn="ctr"/>
            <a:r>
              <a:rPr lang="ru-RU" sz="2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программы: «Бумажная скульптура; цветы из гофрированной бумаги</a:t>
            </a:r>
          </a:p>
          <a:p>
            <a:pPr algn="ctr"/>
            <a:endParaRPr lang="ru-RU" sz="20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Педагог: </a:t>
            </a:r>
            <a:r>
              <a:rPr lang="ru-RU" sz="28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Делий</a:t>
            </a:r>
            <a:r>
              <a:rPr lang="ru-RU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Ирина Николаевна</a:t>
            </a:r>
            <a:endParaRPr lang="ru-RU" sz="28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21225795">
            <a:off x="2231574" y="272107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 rot="21395544">
            <a:off x="397183" y="4964449"/>
            <a:ext cx="4300152" cy="76778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3068" y="365126"/>
            <a:ext cx="4632282" cy="1050315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Готовый цветок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31335" r="9787"/>
          <a:stretch/>
        </p:blipFill>
        <p:spPr>
          <a:xfrm rot="5400000">
            <a:off x="3828786" y="2147572"/>
            <a:ext cx="4709787" cy="32455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4" name="Picture 2" descr="https://avatars.mds.yandex.net/get-zen_doc/1900370/pub_5cd16bcd9f819900af73ed97_5cd16bd4ffaa2300b352fdac/scale_12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r="15990"/>
          <a:stretch/>
        </p:blipFill>
        <p:spPr bwMode="auto">
          <a:xfrm>
            <a:off x="588723" y="2780778"/>
            <a:ext cx="3256767" cy="26791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4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2444" y="365126"/>
            <a:ext cx="4932905" cy="132556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 обучающихся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7653">
            <a:off x="409205" y="2713059"/>
            <a:ext cx="3787014" cy="38067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5728">
            <a:off x="4856614" y="1612492"/>
            <a:ext cx="3376473" cy="36377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492679" y="1841326"/>
            <a:ext cx="2091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Пшеничникова</a:t>
            </a:r>
            <a:r>
              <a:rPr lang="ru-RU" dirty="0" smtClean="0"/>
              <a:t> Ульяна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523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3" t="9497" r="13836" b="4110"/>
          <a:stretch/>
        </p:blipFill>
        <p:spPr>
          <a:xfrm rot="21243521">
            <a:off x="618145" y="2254685"/>
            <a:ext cx="4317110" cy="4133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02290" y="5787025"/>
            <a:ext cx="3093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Моренко</a:t>
            </a:r>
            <a:r>
              <a:rPr lang="ru-RU" dirty="0" smtClean="0"/>
              <a:t> Софья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t="32694" r="15906"/>
          <a:stretch/>
        </p:blipFill>
        <p:spPr>
          <a:xfrm rot="21270851">
            <a:off x="5004147" y="501041"/>
            <a:ext cx="3676390" cy="46158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 rot="21135976">
            <a:off x="3519813" y="1240077"/>
            <a:ext cx="2219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Дубровская Вероника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960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8250"/>
          <a:stretch/>
        </p:blipFill>
        <p:spPr>
          <a:xfrm rot="5243733">
            <a:off x="-336341" y="2486904"/>
            <a:ext cx="4972832" cy="33309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7" t="16256" r="3486" b="9041"/>
          <a:stretch/>
        </p:blipFill>
        <p:spPr>
          <a:xfrm rot="21385651">
            <a:off x="4121063" y="200416"/>
            <a:ext cx="4634630" cy="5123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01874" y="5462979"/>
            <a:ext cx="2530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Камышан</a:t>
            </a:r>
            <a:r>
              <a:rPr lang="ru-RU" dirty="0" smtClean="0"/>
              <a:t> Лада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34422" y="4947781"/>
            <a:ext cx="244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Добрякова</a:t>
            </a:r>
            <a:r>
              <a:rPr lang="ru-RU" dirty="0" smtClean="0"/>
              <a:t> Алиса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5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4" r="6696" b="17088"/>
          <a:stretch/>
        </p:blipFill>
        <p:spPr>
          <a:xfrm>
            <a:off x="505347" y="1841326"/>
            <a:ext cx="4129283" cy="4008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51353" y="5849655"/>
            <a:ext cx="379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Добрякова</a:t>
            </a:r>
            <a:r>
              <a:rPr lang="ru-RU" dirty="0" smtClean="0"/>
              <a:t> Алиса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t="17297" r="11111" b="5499"/>
          <a:stretch/>
        </p:blipFill>
        <p:spPr>
          <a:xfrm>
            <a:off x="5123144" y="601250"/>
            <a:ext cx="3156559" cy="4221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210827" y="4208745"/>
            <a:ext cx="293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Дорохина</a:t>
            </a:r>
            <a:r>
              <a:rPr lang="ru-RU" dirty="0" smtClean="0"/>
              <a:t> Варя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751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2340" y="452808"/>
            <a:ext cx="4957958" cy="1325563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Список литературы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0733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Гвоздика – мифы, легенды, история происхождения. </a:t>
            </a:r>
            <a:r>
              <a:rPr lang="en-US" b="1" dirty="0">
                <a:hlinkClick r:id="rId2"/>
              </a:rPr>
              <a:t>https://</a:t>
            </a:r>
            <a:r>
              <a:rPr lang="en-US" b="1" dirty="0" smtClean="0">
                <a:hlinkClick r:id="rId2"/>
              </a:rPr>
              <a:t>mifflow.ru/gvozdika.html</a:t>
            </a:r>
            <a:endParaRPr lang="ru-RU" b="1" dirty="0" smtClean="0"/>
          </a:p>
          <a:p>
            <a:pPr lvl="0"/>
            <a:r>
              <a:rPr lang="ru-RU" b="1" dirty="0"/>
              <a:t>Долженко, Г.И. 100 поделок из бумаги [Текст]  / </a:t>
            </a:r>
            <a:r>
              <a:rPr lang="ru-RU" b="1" dirty="0" err="1"/>
              <a:t>Г.И.Долженко</a:t>
            </a:r>
            <a:r>
              <a:rPr lang="ru-RU" b="1" dirty="0"/>
              <a:t>; </a:t>
            </a:r>
            <a:r>
              <a:rPr lang="ru-RU" b="1" dirty="0" err="1"/>
              <a:t>худож</a:t>
            </a:r>
            <a:r>
              <a:rPr lang="ru-RU" b="1" dirty="0"/>
              <a:t>.:А.Ю. </a:t>
            </a:r>
            <a:r>
              <a:rPr lang="ru-RU" b="1" dirty="0" err="1"/>
              <a:t>Долбишева</a:t>
            </a:r>
            <a:r>
              <a:rPr lang="ru-RU" b="1" dirty="0"/>
              <a:t>. – Ярославль: академия развития, 2011. – 144 с., ил. – (Умелые руки).</a:t>
            </a:r>
          </a:p>
          <a:p>
            <a:r>
              <a:rPr lang="ru-RU" b="1" dirty="0"/>
              <a:t>Почему гвоздику назвали гвоздикой: история названия и интересные факты. </a:t>
            </a:r>
            <a:r>
              <a:rPr lang="en-US" b="1" dirty="0">
                <a:hlinkClick r:id="rId3"/>
              </a:rPr>
              <a:t>https://fb-ru.turbopages.org/fb.ru/s/article/353414/pochemu-gvozdiku-nazvali-gvozdikoy-istoriya-nazvaniya-i-interesnyie-faktyi</a:t>
            </a:r>
            <a:endParaRPr lang="ru-RU" b="1" dirty="0"/>
          </a:p>
          <a:p>
            <a:pPr lvl="0"/>
            <a:endParaRPr lang="ru-RU" dirty="0"/>
          </a:p>
          <a:p>
            <a:endParaRPr lang="ru-RU" b="1" dirty="0" smtClean="0"/>
          </a:p>
        </p:txBody>
      </p:sp>
      <p:pic>
        <p:nvPicPr>
          <p:cNvPr id="2050" name="Picture 2" descr="https://c.pxhere.com/images/3c/03/f9127ccd81c2a341af24c2770713-1589033.jpg!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7" y="3938684"/>
            <a:ext cx="3514550" cy="26359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77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0" y="365126"/>
            <a:ext cx="4857750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 и задачи учебного занятия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122156"/>
          </a:xfrm>
        </p:spPr>
        <p:txBody>
          <a:bodyPr/>
          <a:lstStyle/>
          <a:p>
            <a:r>
              <a:rPr lang="ru-RU" sz="2000" dirty="0" smtClean="0"/>
              <a:t>Цель - </a:t>
            </a:r>
            <a:r>
              <a:rPr lang="ru-RU" sz="2000" dirty="0"/>
              <a:t>сохранения исторической </a:t>
            </a:r>
            <a:r>
              <a:rPr lang="ru-RU" sz="2000" dirty="0" smtClean="0"/>
              <a:t>памяти через приобщение обучающихся к творческой деятельности при создании предметов декоративно-прикладного искусства.</a:t>
            </a:r>
          </a:p>
          <a:p>
            <a:r>
              <a:rPr lang="ru-RU" sz="2000" dirty="0" smtClean="0"/>
              <a:t>Учить выполнять гвоздики из креповой бумаги, освоить технологию цветка.</a:t>
            </a:r>
          </a:p>
          <a:p>
            <a:r>
              <a:rPr lang="ru-RU" sz="2000" dirty="0"/>
              <a:t>Развивать творческие способности </a:t>
            </a:r>
            <a:r>
              <a:rPr lang="ru-RU" sz="2000" dirty="0" smtClean="0"/>
              <a:t>обучающихся.</a:t>
            </a:r>
          </a:p>
          <a:p>
            <a:r>
              <a:rPr lang="ru-RU" sz="2000" dirty="0" smtClean="0"/>
              <a:t>Воспитывать патриотическую и историческую грамотность через изготовление подарка ветерану</a:t>
            </a:r>
            <a:r>
              <a:rPr lang="ru-RU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7" y="4384110"/>
            <a:ext cx="3607495" cy="2354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1314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4970" y="315023"/>
            <a:ext cx="4907854" cy="824846"/>
          </a:xfrm>
        </p:spPr>
        <p:txBody>
          <a:bodyPr>
            <a:normAutofit/>
          </a:bodyPr>
          <a:lstStyle/>
          <a:p>
            <a:pPr algn="ctr" defTabSz="914400"/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Происхождение гвоздик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2887" y="1139868"/>
            <a:ext cx="6125228" cy="503709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Почему гвоздику назвали гвоздикой? С латыни ее название (</a:t>
            </a:r>
            <a:r>
              <a:rPr lang="ru-RU" dirty="0" err="1"/>
              <a:t>Dianthus</a:t>
            </a:r>
            <a:r>
              <a:rPr lang="ru-RU" dirty="0"/>
              <a:t>) можно перевести как "божественный цветок". Мифы гласят, что она - любимица древнегреческого бога Зевса</a:t>
            </a:r>
            <a:r>
              <a:rPr lang="ru-RU" dirty="0" smtClean="0"/>
              <a:t>.</a:t>
            </a:r>
          </a:p>
          <a:p>
            <a:r>
              <a:rPr lang="ru-RU" dirty="0"/>
              <a:t>Появление гвоздики связывают с именем </a:t>
            </a:r>
            <a:r>
              <a:rPr lang="ru-RU" dirty="0">
                <a:hlinkClick r:id="rId2"/>
              </a:rPr>
              <a:t>Людовика Святого.</a:t>
            </a:r>
            <a:r>
              <a:rPr lang="ru-RU" dirty="0"/>
              <a:t> Ее привезли из крестовых походов военные, которые осаждали </a:t>
            </a:r>
            <a:r>
              <a:rPr lang="ru-RU" dirty="0" smtClean="0"/>
              <a:t>Тунис.</a:t>
            </a:r>
          </a:p>
          <a:p>
            <a:r>
              <a:rPr lang="ru-RU" dirty="0"/>
              <a:t>Воины верили, что гвоздика способна творить чудеса, и носили цветы в качестве </a:t>
            </a:r>
            <a:r>
              <a:rPr lang="ru-RU" dirty="0" smtClean="0"/>
              <a:t>оберега. </a:t>
            </a:r>
          </a:p>
          <a:p>
            <a:r>
              <a:rPr lang="ru-RU" dirty="0"/>
              <a:t> В современной истории гвоздика символизируется как «цветок огня», «цветок борьбы».</a:t>
            </a:r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нашей </a:t>
            </a:r>
            <a:r>
              <a:rPr lang="ru-RU" dirty="0" smtClean="0"/>
              <a:t>стране чаще </a:t>
            </a:r>
            <a:r>
              <a:rPr lang="ru-RU" dirty="0"/>
              <a:t>всего гвоздика - гостья </a:t>
            </a:r>
            <a:r>
              <a:rPr lang="ru-RU" dirty="0" smtClean="0"/>
              <a:t>у </a:t>
            </a:r>
            <a:r>
              <a:rPr lang="ru-RU" dirty="0"/>
              <a:t>Вечного огня. </a:t>
            </a:r>
            <a:endParaRPr lang="ru-RU" dirty="0" smtClean="0"/>
          </a:p>
          <a:p>
            <a:r>
              <a:rPr lang="ru-RU" dirty="0" smtClean="0"/>
              <a:t>Эти </a:t>
            </a:r>
            <a:r>
              <a:rPr lang="ru-RU" dirty="0"/>
              <a:t>цветы обычно дарят ветеранам на День </a:t>
            </a:r>
            <a:r>
              <a:rPr lang="ru-RU" dirty="0" smtClean="0"/>
              <a:t>Победы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4" name="AutoShape 2" descr="C:\Users\%D0%95%D0%B2%D0%B3%D0%B5%D0%BD%D0%B8%D0%B9\Downloads\%D0%B3%D0%B2%D0%BE%D0%B7%D0%B4%D0%B8%D0%BA%D0%B8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C:\Users\%D0%95%D0%B2%D0%B3%D0%B5%D0%BD%D0%B8%D0%B9\Downloads\%D0%B3%D0%B2%D0%BE%D0%B7%D0%B4%D0%B8%D0%BA%D0%B8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cdn.pixabay.com/photo/2018/05/31/20/05/sweet-william-3444994_960_7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3" t="13017" r="27001" b="5720"/>
          <a:stretch/>
        </p:blipFill>
        <p:spPr bwMode="auto">
          <a:xfrm>
            <a:off x="155575" y="3421150"/>
            <a:ext cx="2460277" cy="22035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2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8876" y="427756"/>
            <a:ext cx="5308687" cy="1325563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Материалы и необходимые 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инструменты для создания гвоздик из креповой бумаги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825624"/>
            <a:ext cx="6283948" cy="47129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794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369500" y="365126"/>
            <a:ext cx="5145849" cy="1325563"/>
          </a:xfrm>
        </p:spPr>
        <p:txBody>
          <a:bodyPr>
            <a:normAutofit/>
          </a:bodyPr>
          <a:lstStyle/>
          <a:p>
            <a:pPr algn="ctr" defTabSz="914400"/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материалов к основной работе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7025"/>
          <a:stretch/>
        </p:blipFill>
        <p:spPr>
          <a:xfrm>
            <a:off x="576197" y="3789123"/>
            <a:ext cx="3741105" cy="26555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7" t="14064" r="15205" b="4475"/>
          <a:stretch/>
        </p:blipFill>
        <p:spPr>
          <a:xfrm>
            <a:off x="4749275" y="1490598"/>
            <a:ext cx="3580533" cy="31189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576197" y="2317315"/>
            <a:ext cx="40083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 зеленой бумаги отрезаем 1см , </a:t>
            </a:r>
          </a:p>
          <a:p>
            <a:r>
              <a:rPr lang="ru-RU" sz="2000" b="1" dirty="0" smtClean="0"/>
              <a:t>от цветной – 5 – 6 см.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64601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6662" y="365126"/>
            <a:ext cx="5308687" cy="1325563"/>
          </a:xfrm>
        </p:spPr>
        <p:txBody>
          <a:bodyPr>
            <a:normAutofit fontScale="90000"/>
          </a:bodyPr>
          <a:lstStyle/>
          <a:p>
            <a:pPr algn="ctr" defTabSz="914400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1.этап. Выполнение стебля цветка. </a:t>
            </a:r>
            <a:b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Обкручивание шпажки или проволоки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зеленой бумагой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t="30503" r="6302" b="5752"/>
          <a:stretch/>
        </p:blipFill>
        <p:spPr>
          <a:xfrm>
            <a:off x="425885" y="2102376"/>
            <a:ext cx="6212910" cy="37973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67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548" y="365126"/>
            <a:ext cx="4882802" cy="2027345"/>
          </a:xfrm>
        </p:spPr>
        <p:txBody>
          <a:bodyPr>
            <a:noAutofit/>
          </a:bodyPr>
          <a:lstStyle/>
          <a:p>
            <a:pPr defTabSz="914400"/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этап : Выполнение основы венчика цветка.</a:t>
            </a:r>
            <a:b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2800" b="1" i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</a:t>
            </a:r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арезка полосы цветной бумаги и приклеивание к стеблю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r="10411" b="3744"/>
          <a:stretch/>
        </p:blipFill>
        <p:spPr>
          <a:xfrm>
            <a:off x="225468" y="2676484"/>
            <a:ext cx="3382028" cy="38746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8" t="11689" r="18219" b="22004"/>
          <a:stretch/>
        </p:blipFill>
        <p:spPr>
          <a:xfrm rot="5400000">
            <a:off x="4154994" y="2780338"/>
            <a:ext cx="3803295" cy="35955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88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7409">
            <a:off x="-143540" y="2697045"/>
            <a:ext cx="4248362" cy="3186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" t="19705"/>
          <a:stretch/>
        </p:blipFill>
        <p:spPr>
          <a:xfrm rot="4899068">
            <a:off x="5365636" y="1397931"/>
            <a:ext cx="4012688" cy="23609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 rot="21035812">
            <a:off x="3582444" y="1244015"/>
            <a:ext cx="23302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Закрепление венчика цветка с помощью ниток.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 rot="21008901">
            <a:off x="3908122" y="2525619"/>
            <a:ext cx="2004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2. Выполнение чашелистика с помощью зеленой бумаги.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01666" y="6288066"/>
            <a:ext cx="363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141918" y="3482236"/>
            <a:ext cx="388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103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7288" y="365126"/>
            <a:ext cx="5008062" cy="1325563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этап: Выполнение листьев, приклеивание их к стеблю.</a:t>
            </a:r>
            <a:endParaRPr lang="ru-RU" sz="2800" b="1" i="1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5" t="31416" r="13424" b="3379"/>
          <a:stretch/>
        </p:blipFill>
        <p:spPr>
          <a:xfrm rot="21380147">
            <a:off x="513567" y="3566790"/>
            <a:ext cx="4410635" cy="30814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6" t="35799" r="6027" b="2649"/>
          <a:stretch/>
        </p:blipFill>
        <p:spPr>
          <a:xfrm rot="5158671">
            <a:off x="4669109" y="2407164"/>
            <a:ext cx="4837054" cy="265054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1281910">
            <a:off x="2286000" y="2044007"/>
            <a:ext cx="33099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1. Вырезаем листья из зеленой бумаги.</a:t>
            </a:r>
          </a:p>
          <a:p>
            <a:r>
              <a:rPr lang="ru-RU" b="1" dirty="0" smtClean="0"/>
              <a:t>2. Слегка растягиваем, придавая форму.</a:t>
            </a:r>
          </a:p>
          <a:p>
            <a:r>
              <a:rPr lang="ru-RU" b="1" dirty="0" smtClean="0"/>
              <a:t>3. Располагаем на стебле.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10353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314</Words>
  <Application>Microsoft Office PowerPoint</Application>
  <PresentationFormat>Экран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Цель и задачи учебного занятия</vt:lpstr>
      <vt:lpstr>Происхождение гвоздик</vt:lpstr>
      <vt:lpstr>Материалы и необходимые инструменты для создания гвоздик из креповой бумаги</vt:lpstr>
      <vt:lpstr>Подготовка материалов к основной работе</vt:lpstr>
      <vt:lpstr>1.этап. Выполнение стебля цветка.  Обкручивание шпажки или проволоки зеленой бумагой</vt:lpstr>
      <vt:lpstr>2 этап : Выполнение основы венчика цветка.  Нарезка полосы цветной бумаги и приклеивание к стеблю</vt:lpstr>
      <vt:lpstr>Презентация PowerPoint</vt:lpstr>
      <vt:lpstr>3 этап: Выполнение листьев, приклеивание их к стеблю.</vt:lpstr>
      <vt:lpstr>Готовый цветок</vt:lpstr>
      <vt:lpstr>Работы обучающихся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Евгений</cp:lastModifiedBy>
  <cp:revision>50</cp:revision>
  <dcterms:created xsi:type="dcterms:W3CDTF">2013-03-12T14:14:01Z</dcterms:created>
  <dcterms:modified xsi:type="dcterms:W3CDTF">2021-04-22T17:47:42Z</dcterms:modified>
</cp:coreProperties>
</file>