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 autoAdjust="0"/>
    <p:restoredTop sz="94660"/>
  </p:normalViewPr>
  <p:slideViewPr>
    <p:cSldViewPr>
      <p:cViewPr varScale="1">
        <p:scale>
          <a:sx n="83" d="100"/>
          <a:sy n="83" d="100"/>
        </p:scale>
        <p:origin x="-164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988E4-650D-4B5E-B5BA-F7DDBF655BE7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4E81E-687D-4916-AB27-E99B6837CC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264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4E81E-687D-4916-AB27-E99B6837CCF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383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AFD8-9FA5-4155-ADFE-D24501A1696B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78A-D8D6-49FB-837D-35B253DB0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AFD8-9FA5-4155-ADFE-D24501A1696B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78A-D8D6-49FB-837D-35B253DB0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AFD8-9FA5-4155-ADFE-D24501A1696B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78A-D8D6-49FB-837D-35B253DB0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AFD8-9FA5-4155-ADFE-D24501A1696B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78A-D8D6-49FB-837D-35B253DB0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AFD8-9FA5-4155-ADFE-D24501A1696B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78A-D8D6-49FB-837D-35B253DB0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AFD8-9FA5-4155-ADFE-D24501A1696B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78A-D8D6-49FB-837D-35B253DB0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AFD8-9FA5-4155-ADFE-D24501A1696B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78A-D8D6-49FB-837D-35B253DB0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AFD8-9FA5-4155-ADFE-D24501A1696B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78A-D8D6-49FB-837D-35B253DB0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AFD8-9FA5-4155-ADFE-D24501A1696B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78A-D8D6-49FB-837D-35B253DB0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AFD8-9FA5-4155-ADFE-D24501A1696B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78A-D8D6-49FB-837D-35B253DB0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AFD8-9FA5-4155-ADFE-D24501A1696B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78A-D8D6-49FB-837D-35B253DB0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55AFD8-9FA5-4155-ADFE-D24501A1696B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DA778A-D8D6-49FB-837D-35B253DB0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hyperlink" Target="https://cloud.mail.ru/public/ggvb/J1QxgMWF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hyperlink" Target="https://cloud.mail.ru/public/CaqE/xk63JKoT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loud.mail.ru/public/MHjw/YSo8T1EwM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s://cloud.mail.ru/public/i3Yv/TGFg1HME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s://cloud.mail.ru/public/iksT/BBqBAjbAG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s://cloud.mail.ru/public/soyp/M5J5eSUL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12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1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9596" y="1367321"/>
            <a:ext cx="4824536" cy="2088232"/>
          </a:xfrm>
        </p:spPr>
        <p:txBody>
          <a:bodyPr>
            <a:normAutofit fontScale="47500" lnSpcReduction="20000"/>
          </a:bodyPr>
          <a:lstStyle/>
          <a:p>
            <a:r>
              <a:rPr lang="ru-RU" sz="9000" b="1" dirty="0" err="1" smtClean="0">
                <a:solidFill>
                  <a:srgbClr val="002060"/>
                </a:solidFill>
              </a:rPr>
              <a:t>Чивардова</a:t>
            </a:r>
            <a:r>
              <a:rPr lang="ru-RU" sz="90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9000" b="1" dirty="0" smtClean="0">
                <a:solidFill>
                  <a:srgbClr val="002060"/>
                </a:solidFill>
              </a:rPr>
              <a:t>Надежда</a:t>
            </a:r>
          </a:p>
          <a:p>
            <a:r>
              <a:rPr lang="ru-RU" sz="9000" b="1" dirty="0" smtClean="0">
                <a:solidFill>
                  <a:srgbClr val="002060"/>
                </a:solidFill>
              </a:rPr>
              <a:t>Михайловна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Мам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334358" cy="2520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3356992"/>
            <a:ext cx="87849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Образование: Среднее специальное; </a:t>
            </a:r>
            <a:r>
              <a:rPr lang="ru-RU" sz="2000" b="1" dirty="0" err="1" smtClean="0">
                <a:solidFill>
                  <a:srgbClr val="002060"/>
                </a:solidFill>
              </a:rPr>
              <a:t>Жирновское</a:t>
            </a:r>
            <a:r>
              <a:rPr lang="ru-RU" sz="2000" b="1" dirty="0" smtClean="0">
                <a:solidFill>
                  <a:srgbClr val="002060"/>
                </a:solidFill>
              </a:rPr>
              <a:t> педагогическое училище.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Трудовой стаж: 35 лет.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Педагогический стаж: 35 лет.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Стаж работы в ДОУ №2 «Тополёк»: 19 лет.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Категория: соответствие 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Должность: Воспитатель.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Педагогическое кредо: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Вводить ребёнка в мир истины, добра и красоты.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25144"/>
            <a:ext cx="1271909" cy="139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50316" y="356407"/>
            <a:ext cx="621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Дошкольное</a:t>
            </a:r>
            <a:r>
              <a:rPr lang="ru-RU" dirty="0" smtClean="0">
                <a:solidFill>
                  <a:srgbClr val="002060"/>
                </a:solidFill>
              </a:rPr>
              <a:t> образовательное учреждение муниципальный детский сад №2 «Тополек» г. Жирновск Волгоградская область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628800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64904"/>
            <a:ext cx="3429832" cy="377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61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620688"/>
            <a:ext cx="84249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 времена, во всём мире дети составляют богатство страны. Я знаю, что им следует посвятить самые серьёзные исследования в области обучения, развития и воспитания. Ведь малыш уже с первых дней своей жизни – это отнюдь не сосуд, который надо наполнить, а светильник, который следует зажечь. </a:t>
            </a:r>
          </a:p>
          <a:p>
            <a:pPr indent="457200"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– живой, развивающий организм: каждый прожитый день и час дарит мне и воспитанникам радость общения, радость бытия. </a:t>
            </a:r>
          </a:p>
          <a:p>
            <a:pPr indent="457200"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Ежедневно, как ручейки, сюда стекаются и взрослые, и дети.</a:t>
            </a:r>
          </a:p>
          <a:p>
            <a:pPr indent="457200"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 – чтобы учиться, другие – чтобы учить и воспитывать.</a:t>
            </a:r>
          </a:p>
          <a:p>
            <a:pPr indent="457200"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за днём, год за годом мы вместе идём вперёд от сотрудничества к сотворчеству.</a:t>
            </a:r>
          </a:p>
          <a:p>
            <a:pPr indent="457200"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пусть эти ручейки объединяются в реки, реки в моря, моря в океаны.</a:t>
            </a:r>
          </a:p>
          <a:p>
            <a:pPr indent="457200"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Счастливого нам плавания по безбрежному океану любви и творчества!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3949" y="3895882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Нелегко быть педагогом, </a:t>
            </a:r>
            <a:endParaRPr lang="ru-RU" i="1" dirty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Малышей учить.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Нужно здесь не столько строгим,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Сколько чутким быть.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Нежно, ласково направить,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Улыбнуться, подбодрить.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9992" y="3861048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Кое – что помочь исправить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Или снова объяснить.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Повторить не раз, не дважды,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Закрепить ещё раз пять…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Словом, далеко не каждый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Педагогом может стать!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7310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ЭССЕ о профессии воспитателя.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8563" y="5193885"/>
            <a:ext cx="1271909" cy="139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04664"/>
            <a:ext cx="7776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целью в работе с детьми дошкольного возраста я считаю приобщении их к общечеловеческим ценностям. Основой  в этом направлении является программа 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«Воспитание на социокультурном опыте» 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63" y="5321744"/>
            <a:ext cx="8676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cloud.mail.ru/public/ggvb/J1QxgMWFh</a:t>
            </a:r>
            <a:r>
              <a:rPr lang="ru-RU" dirty="0" smtClean="0"/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10" y="1328809"/>
            <a:ext cx="1800200" cy="240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66861" y="326741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Доброе слово «Назови ласково»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7041" y="2109544"/>
            <a:ext cx="2608660" cy="195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411760" y="378904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Доброе слово сказка «Теремок»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9787" y="2859107"/>
            <a:ext cx="1907257" cy="254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994556" y="5055790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Ласковая песня </a:t>
            </a:r>
          </a:p>
        </p:txBody>
      </p:sp>
      <p:pic>
        <p:nvPicPr>
          <p:cNvPr id="1029" name="Picture 5" descr="C:\Users\Надежда\Desktop\Мама\WhatsApp Image 2021-01-13 at 19.15.48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0173" y="2400171"/>
            <a:ext cx="1604628" cy="213950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739275" y="4281019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Праздничная песня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0901" y="5899888"/>
            <a:ext cx="808720" cy="88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175" y="41533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методические </a:t>
            </a:r>
            <a:r>
              <a:rPr lang="ru-RU" dirty="0"/>
              <a:t>разработки активных занятий по программе «Истоки»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3588" y="1540575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https://cloud.mail.ru/public/CaqE/xk63JKoTy</a:t>
            </a:r>
            <a:r>
              <a:rPr lang="ru-RU" dirty="0" smtClean="0"/>
              <a:t> -</a:t>
            </a:r>
            <a:endParaRPr lang="ru-RU" dirty="0"/>
          </a:p>
        </p:txBody>
      </p:sp>
      <p:pic>
        <p:nvPicPr>
          <p:cNvPr id="2050" name="Picture 2" descr="C:\Users\Надежда\Desktop\Мама\Фотки\WhatsApp Image 2021-01-05 at 13.47.03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179" y="2029447"/>
            <a:ext cx="2021773" cy="26956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961" y="4411785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Подарок для друга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246" y="146310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деятельность: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Надежда\Desktop\Мама\WhatsApp Image 2021-01-13 at 19.25.49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9034" y="2735138"/>
            <a:ext cx="1924553" cy="32652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1634" y="553869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Игра «Поссорились – помирились»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2052" name="Picture 4" descr="C:\Users\Надежда\Desktop\Мама\WhatsApp Image 2021-01-13 at 19.25.49 (2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8193" y="2755899"/>
            <a:ext cx="1846755" cy="32596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393458" y="569154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«Не дерись, не дерись…»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2053" name="Picture 5" descr="C:\Users\Надежда\Desktop\Мама\WhatsApp Image 2021-01-13 at 19.39.0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2627" y="2029447"/>
            <a:ext cx="2257744" cy="30103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769009" y="4726214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Игра «Ходит Ваня»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7349" y="694583"/>
            <a:ext cx="36916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роект </a:t>
            </a:r>
            <a:r>
              <a:rPr lang="ru-RU" dirty="0"/>
              <a:t>«давайте жить дружно»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56966" y="5830040"/>
            <a:ext cx="810838" cy="890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hatsApp Image 2021-01-09 at 17.50.1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945501"/>
            <a:ext cx="2714261" cy="2035696"/>
          </a:xfrm>
          <a:prstGeom prst="rect">
            <a:avLst/>
          </a:prstGeom>
        </p:spPr>
      </p:pic>
      <p:pic>
        <p:nvPicPr>
          <p:cNvPr id="6" name="Рисунок 5" descr="WhatsApp Image 2021-01-09 at 17.50.4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9584" y="4158691"/>
            <a:ext cx="1894025" cy="2525367"/>
          </a:xfrm>
          <a:prstGeom prst="rect">
            <a:avLst/>
          </a:prstGeom>
        </p:spPr>
      </p:pic>
      <p:pic>
        <p:nvPicPr>
          <p:cNvPr id="7" name="Рисунок 6" descr="WhatsApp Image 2021-01-09 at 17.51.0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0094" y="4050917"/>
            <a:ext cx="1958160" cy="2610879"/>
          </a:xfrm>
          <a:prstGeom prst="rect">
            <a:avLst/>
          </a:prstGeom>
        </p:spPr>
      </p:pic>
      <p:pic>
        <p:nvPicPr>
          <p:cNvPr id="8" name="Рисунок 7" descr="WhatsApp Image 2021-01-09 at 17.51.3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33444" y="4158691"/>
            <a:ext cx="1946972" cy="2595963"/>
          </a:xfrm>
          <a:prstGeom prst="rect">
            <a:avLst/>
          </a:prstGeom>
        </p:spPr>
      </p:pic>
      <p:pic>
        <p:nvPicPr>
          <p:cNvPr id="9" name="Рисунок 8" descr="WhatsApp Image 2021-01-09 at 17.52.3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1130" y="1975818"/>
            <a:ext cx="2670870" cy="20031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318" y="220886"/>
            <a:ext cx="87305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hlinkClick r:id="rId7"/>
            </a:endParaRPr>
          </a:p>
          <a:p>
            <a:endParaRPr lang="ru-RU" dirty="0">
              <a:hlinkClick r:id="rId7"/>
            </a:endParaRPr>
          </a:p>
          <a:p>
            <a:r>
              <a:rPr lang="en-US" dirty="0" smtClean="0">
                <a:hlinkClick r:id="rId7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hlinkClick r:id="rId7"/>
              </a:rPr>
              <a:t>cloud.mail.ru/public/i3Yv/TGFg1HMEs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  <a:hlinkClick r:id="rId8"/>
              </a:rPr>
              <a:t>https://cloud.mail.ru/public/MHjw/YSo8T1EwM</a:t>
            </a:r>
            <a:r>
              <a:rPr lang="ru-RU" dirty="0" smtClean="0">
                <a:solidFill>
                  <a:srgbClr val="002060"/>
                </a:solidFill>
              </a:rPr>
              <a:t> -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66225" y="5877272"/>
            <a:ext cx="810838" cy="89009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76443" y="476672"/>
            <a:ext cx="3818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роект «Домашние обитатели»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097780"/>
            <a:ext cx="298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Проект </a:t>
            </a:r>
            <a:r>
              <a:rPr lang="ru-RU" dirty="0"/>
              <a:t>«Чистюли...»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Работа с родителями: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98" y="764704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1. План дистанционной работы с родителями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052736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2"/>
              </a:rPr>
              <a:t>https://cloud.mail.ru/public/soyp/M5J5eSULL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34076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2. Календарно – тематический план работы с родителями и детьми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5959" y="1628799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https://cloud.mail.ru/public/iksT/BBqBAjbAG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916832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3. Выставка поделок «Осень золотая»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Надежда\Desktop\Мама\WhatsApp Image 2021-01-13 at 20.10.3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204865"/>
            <a:ext cx="1350149" cy="1800199"/>
          </a:xfrm>
          <a:prstGeom prst="rect">
            <a:avLst/>
          </a:prstGeom>
          <a:noFill/>
        </p:spPr>
      </p:pic>
      <p:pic>
        <p:nvPicPr>
          <p:cNvPr id="9" name="Рисунок 8" descr="WhatsApp Image 2021-01-13 at 20.11.17 (1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8056" y="2179403"/>
            <a:ext cx="1347614" cy="1796819"/>
          </a:xfrm>
          <a:prstGeom prst="rect">
            <a:avLst/>
          </a:prstGeom>
        </p:spPr>
      </p:pic>
      <p:pic>
        <p:nvPicPr>
          <p:cNvPr id="10" name="Рисунок 9" descr="WhatsApp Image 2021-01-13 at 20.11.17 (2)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4371" y="2152019"/>
            <a:ext cx="1368152" cy="1824203"/>
          </a:xfrm>
          <a:prstGeom prst="rect">
            <a:avLst/>
          </a:prstGeom>
        </p:spPr>
      </p:pic>
      <p:pic>
        <p:nvPicPr>
          <p:cNvPr id="11" name="Рисунок 10" descr="WhatsApp Image 2021-01-13 at 20.11.17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86132" y="2156859"/>
            <a:ext cx="1383618" cy="18448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4005064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4. Выставка поделок «Новогоднее чудо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pic>
        <p:nvPicPr>
          <p:cNvPr id="13" name="Рисунок 12" descr="WhatsApp Image 2021-01-13 at 20.14.29 (1)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7664" y="4389509"/>
            <a:ext cx="2593002" cy="1944752"/>
          </a:xfrm>
          <a:prstGeom prst="rect">
            <a:avLst/>
          </a:prstGeom>
        </p:spPr>
      </p:pic>
      <p:pic>
        <p:nvPicPr>
          <p:cNvPr id="14" name="Рисунок 13" descr="WhatsApp Image 2021-01-13 at 20.14.29 (2)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21355" y="4365666"/>
            <a:ext cx="2656586" cy="19924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69750" y="5889214"/>
            <a:ext cx="810838" cy="890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003" y="22585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профессиональные  достижения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2164434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3"/>
            <a:ext cx="2088232" cy="2953357"/>
          </a:xfrm>
          <a:prstGeom prst="rect">
            <a:avLst/>
          </a:prstGeom>
        </p:spPr>
      </p:pic>
      <p:pic>
        <p:nvPicPr>
          <p:cNvPr id="4" name="Рисунок 3" descr="-16831558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2510" y="736120"/>
            <a:ext cx="2088232" cy="2953357"/>
          </a:xfrm>
          <a:prstGeom prst="rect">
            <a:avLst/>
          </a:prstGeom>
        </p:spPr>
      </p:pic>
      <p:pic>
        <p:nvPicPr>
          <p:cNvPr id="6" name="Рисунок 5" descr="converter(1)(1).php.fi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8081" y="1052736"/>
            <a:ext cx="3514833" cy="248523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 descr="Без имени..png"/>
          <p:cNvPicPr>
            <a:picLocks noChangeAspect="1"/>
          </p:cNvPicPr>
          <p:nvPr/>
        </p:nvPicPr>
        <p:blipFill rotWithShape="1">
          <a:blip r:embed="rId5" cstate="print"/>
          <a:srcRect t="2317" r="3822" b="2629"/>
          <a:stretch/>
        </p:blipFill>
        <p:spPr>
          <a:xfrm>
            <a:off x="2423034" y="3760450"/>
            <a:ext cx="2112464" cy="295232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Рисунок 8" descr="Грамоты.jpg"/>
          <p:cNvPicPr>
            <a:picLocks noChangeAspect="1"/>
          </p:cNvPicPr>
          <p:nvPr/>
        </p:nvPicPr>
        <p:blipFill rotWithShape="1">
          <a:blip r:embed="rId6" cstate="print"/>
          <a:srcRect t="3347" r="6461" b="4495"/>
          <a:stretch/>
        </p:blipFill>
        <p:spPr>
          <a:xfrm>
            <a:off x="4644008" y="3760477"/>
            <a:ext cx="2085059" cy="295232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88187" y="5877272"/>
            <a:ext cx="810838" cy="890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вардова Надежда Михайловна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90358"/>
            <a:ext cx="2524875" cy="357301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Рисунок 2" descr="Чивардо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218" y="3365498"/>
            <a:ext cx="2604407" cy="3293808"/>
          </a:xfrm>
          <a:prstGeom prst="rect">
            <a:avLst/>
          </a:prstGeom>
        </p:spPr>
      </p:pic>
      <p:pic>
        <p:nvPicPr>
          <p:cNvPr id="5" name="Рисунок 4" descr="17061217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1885" y="134982"/>
            <a:ext cx="2494823" cy="352839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4408" y="5805264"/>
            <a:ext cx="810838" cy="890093"/>
          </a:xfrm>
          <a:prstGeom prst="rect">
            <a:avLst/>
          </a:prstGeom>
        </p:spPr>
      </p:pic>
      <p:pic>
        <p:nvPicPr>
          <p:cNvPr id="4" name="Рисунок 3" descr="Без имени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3365498"/>
            <a:ext cx="2435460" cy="344401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воспитанников: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4356978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0865" y="1124744"/>
            <a:ext cx="2274277" cy="3216478"/>
          </a:xfrm>
          <a:prstGeom prst="rect">
            <a:avLst/>
          </a:prstGeom>
        </p:spPr>
      </p:pic>
      <p:pic>
        <p:nvPicPr>
          <p:cNvPr id="4" name="Рисунок 3" descr="9396793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794321"/>
            <a:ext cx="2186781" cy="3092733"/>
          </a:xfrm>
          <a:prstGeom prst="rect">
            <a:avLst/>
          </a:prstGeom>
        </p:spPr>
      </p:pic>
      <p:pic>
        <p:nvPicPr>
          <p:cNvPr id="5" name="Рисунок 4" descr="-11666525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159" y="841392"/>
            <a:ext cx="2183127" cy="3087567"/>
          </a:xfrm>
          <a:prstGeom prst="rect">
            <a:avLst/>
          </a:prstGeom>
        </p:spPr>
      </p:pic>
      <p:pic>
        <p:nvPicPr>
          <p:cNvPr id="6" name="Рисунок 5" descr="-14678667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2830" y="3964929"/>
            <a:ext cx="2036590" cy="288032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 descr="-15057936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39651" y="4030251"/>
            <a:ext cx="1944216" cy="274967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10996" y="5894675"/>
            <a:ext cx="810838" cy="890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541</TotalTime>
  <Words>443</Words>
  <Application>Microsoft Office PowerPoint</Application>
  <PresentationFormat>Экран (4:3)</PresentationFormat>
  <Paragraphs>68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Romeo1994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Golodnyy</dc:creator>
  <cp:lastModifiedBy>Надежда</cp:lastModifiedBy>
  <cp:revision>49</cp:revision>
  <dcterms:created xsi:type="dcterms:W3CDTF">2021-01-05T07:36:59Z</dcterms:created>
  <dcterms:modified xsi:type="dcterms:W3CDTF">2021-01-29T14:07:37Z</dcterms:modified>
</cp:coreProperties>
</file>