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4660"/>
  </p:normalViewPr>
  <p:slideViewPr>
    <p:cSldViewPr>
      <p:cViewPr>
        <p:scale>
          <a:sx n="80" d="100"/>
          <a:sy n="80" d="100"/>
        </p:scale>
        <p:origin x="-1738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988E4-650D-4B5E-B5BA-F7DDBF655BE7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4E81E-687D-4916-AB27-E99B6837C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4E81E-687D-4916-AB27-E99B6837CCF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AFD8-9FA5-4155-ADFE-D24501A1696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78A-D8D6-49FB-837D-35B253DB0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AFD8-9FA5-4155-ADFE-D24501A1696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78A-D8D6-49FB-837D-35B253DB0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AFD8-9FA5-4155-ADFE-D24501A1696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78A-D8D6-49FB-837D-35B253DB0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AFD8-9FA5-4155-ADFE-D24501A1696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78A-D8D6-49FB-837D-35B253DB0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AFD8-9FA5-4155-ADFE-D24501A1696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78A-D8D6-49FB-837D-35B253DB0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AFD8-9FA5-4155-ADFE-D24501A1696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78A-D8D6-49FB-837D-35B253DB0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AFD8-9FA5-4155-ADFE-D24501A1696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78A-D8D6-49FB-837D-35B253DB0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AFD8-9FA5-4155-ADFE-D24501A1696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78A-D8D6-49FB-837D-35B253DB0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AFD8-9FA5-4155-ADFE-D24501A1696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78A-D8D6-49FB-837D-35B253DB0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AFD8-9FA5-4155-ADFE-D24501A1696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78A-D8D6-49FB-837D-35B253DB0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AFD8-9FA5-4155-ADFE-D24501A1696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778A-D8D6-49FB-837D-35B253DB0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5AFD8-9FA5-4155-ADFE-D24501A1696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A778A-D8D6-49FB-837D-35B253DB0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cloud.mail.ru/public/t3bv/epRVVd5d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mail.ru/public/6Cd8/tAa2DzuF5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cloud.mail.ru/public/CaqE/xk63JKoT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loud.mail.ru/public/i3Yv/TGFg1HMEs" TargetMode="External"/><Relationship Id="rId3" Type="http://schemas.openxmlformats.org/officeDocument/2006/relationships/image" Target="../media/image17.jpeg"/><Relationship Id="rId7" Type="http://schemas.openxmlformats.org/officeDocument/2006/relationships/hyperlink" Target="https://cloud.mail.ru/public/im2e/tEJLBu73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hyperlink" Target="https://cloud.mail.ru/public/MHjw/YSo8T1Ew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loud.mail.ru/public/XarF/pUnxdmPMU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hyperlink" Target="https://cloud.mail.ru/public/Rd2e/7XgVe6zFV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s://cloud.mail.ru/public/iksT/BBqBAjbAG" TargetMode="External"/><Relationship Id="rId7" Type="http://schemas.openxmlformats.org/officeDocument/2006/relationships/image" Target="../media/image30.jpeg"/><Relationship Id="rId2" Type="http://schemas.openxmlformats.org/officeDocument/2006/relationships/hyperlink" Target="https://cloud.mail.ru/public/soyp/M5J5eSUL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76672"/>
            <a:ext cx="4824536" cy="2088232"/>
          </a:xfrm>
        </p:spPr>
        <p:txBody>
          <a:bodyPr>
            <a:normAutofit fontScale="40000" lnSpcReduction="20000"/>
          </a:bodyPr>
          <a:lstStyle/>
          <a:p>
            <a:r>
              <a:rPr lang="ru-RU" sz="10000" b="1" dirty="0" err="1" smtClean="0">
                <a:solidFill>
                  <a:schemeClr val="tx1"/>
                </a:solidFill>
              </a:rPr>
              <a:t>Чивардова</a:t>
            </a:r>
            <a:r>
              <a:rPr lang="ru-RU" sz="100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0000" b="1" dirty="0" smtClean="0">
                <a:solidFill>
                  <a:schemeClr val="tx1"/>
                </a:solidFill>
              </a:rPr>
              <a:t>Надежда</a:t>
            </a:r>
          </a:p>
          <a:p>
            <a:r>
              <a:rPr lang="ru-RU" sz="10000" b="1" dirty="0" smtClean="0">
                <a:solidFill>
                  <a:schemeClr val="tx1"/>
                </a:solidFill>
              </a:rPr>
              <a:t> Михайловна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Мам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334358" cy="2520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3356992"/>
            <a:ext cx="784887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Образование: Среднее специальное; </a:t>
            </a:r>
            <a:r>
              <a:rPr lang="ru-RU" sz="2000" b="1" dirty="0" err="1" smtClean="0">
                <a:solidFill>
                  <a:schemeClr val="tx1"/>
                </a:solidFill>
              </a:rPr>
              <a:t>Жирновское</a:t>
            </a:r>
            <a:r>
              <a:rPr lang="ru-RU" sz="2000" b="1" dirty="0" smtClean="0">
                <a:solidFill>
                  <a:schemeClr val="tx1"/>
                </a:solidFill>
              </a:rPr>
              <a:t> педагогическое училище.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Трудовой стаж: 35 лет.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Педагогический стаж: 35 лет.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Стаж работы в ДОУ №2 «Тополёк»: 19 лет.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Категория: соответствие 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Должность: Воспитатель.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Моё кредо: Вводить ребёнка в мир истины, добра и красоты.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Личные достижения</a:t>
            </a:r>
            <a:endParaRPr lang="ru-RU" sz="2400" b="1" dirty="0"/>
          </a:p>
        </p:txBody>
      </p:sp>
      <p:pic>
        <p:nvPicPr>
          <p:cNvPr id="3" name="Рисунок 2" descr="2164434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3"/>
            <a:ext cx="2088232" cy="2953357"/>
          </a:xfrm>
          <a:prstGeom prst="rect">
            <a:avLst/>
          </a:prstGeom>
        </p:spPr>
      </p:pic>
      <p:pic>
        <p:nvPicPr>
          <p:cNvPr id="4" name="Рисунок 3" descr="-16831558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908720"/>
            <a:ext cx="2088232" cy="2953357"/>
          </a:xfrm>
          <a:prstGeom prst="rect">
            <a:avLst/>
          </a:prstGeom>
        </p:spPr>
      </p:pic>
      <p:pic>
        <p:nvPicPr>
          <p:cNvPr id="6" name="Рисунок 5" descr="converter(1)(1).php.fi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221088"/>
            <a:ext cx="3055196" cy="2160240"/>
          </a:xfrm>
          <a:prstGeom prst="rect">
            <a:avLst/>
          </a:prstGeom>
        </p:spPr>
      </p:pic>
      <p:pic>
        <p:nvPicPr>
          <p:cNvPr id="7" name="Рисунок 6" descr="Без имени.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04664"/>
            <a:ext cx="2088232" cy="2952995"/>
          </a:xfrm>
          <a:prstGeom prst="rect">
            <a:avLst/>
          </a:prstGeom>
        </p:spPr>
      </p:pic>
      <p:pic>
        <p:nvPicPr>
          <p:cNvPr id="9" name="Рисунок 8" descr="Грамот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3789040"/>
            <a:ext cx="1992498" cy="2817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вардова Надежда Михайловна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2524875" cy="3573016"/>
          </a:xfrm>
          <a:prstGeom prst="rect">
            <a:avLst/>
          </a:prstGeom>
        </p:spPr>
      </p:pic>
      <p:pic>
        <p:nvPicPr>
          <p:cNvPr id="3" name="Рисунок 2" descr="Чивардо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32656"/>
            <a:ext cx="2448273" cy="3096344"/>
          </a:xfrm>
          <a:prstGeom prst="rect">
            <a:avLst/>
          </a:prstGeom>
        </p:spPr>
      </p:pic>
      <p:pic>
        <p:nvPicPr>
          <p:cNvPr id="4" name="Рисунок 3" descr="Без имен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76672"/>
            <a:ext cx="2291444" cy="3240360"/>
          </a:xfrm>
          <a:prstGeom prst="rect">
            <a:avLst/>
          </a:prstGeom>
        </p:spPr>
      </p:pic>
      <p:pic>
        <p:nvPicPr>
          <p:cNvPr id="5" name="Рисунок 4" descr="17061217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3645024"/>
            <a:ext cx="2087505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Достижения воспитанников </a:t>
            </a:r>
            <a:endParaRPr lang="ru-RU" sz="2400" b="1" dirty="0"/>
          </a:p>
        </p:txBody>
      </p:sp>
      <p:pic>
        <p:nvPicPr>
          <p:cNvPr id="3" name="Рисунок 2" descr="4356978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2189334" cy="3096344"/>
          </a:xfrm>
          <a:prstGeom prst="rect">
            <a:avLst/>
          </a:prstGeom>
        </p:spPr>
      </p:pic>
      <p:pic>
        <p:nvPicPr>
          <p:cNvPr id="4" name="Рисунок 3" descr="9396793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908720"/>
            <a:ext cx="2068142" cy="2924944"/>
          </a:xfrm>
          <a:prstGeom prst="rect">
            <a:avLst/>
          </a:prstGeom>
        </p:spPr>
      </p:pic>
      <p:pic>
        <p:nvPicPr>
          <p:cNvPr id="5" name="Рисунок 4" descr="-11666525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836712"/>
            <a:ext cx="1934760" cy="2736304"/>
          </a:xfrm>
          <a:prstGeom prst="rect">
            <a:avLst/>
          </a:prstGeom>
        </p:spPr>
      </p:pic>
      <p:pic>
        <p:nvPicPr>
          <p:cNvPr id="6" name="Рисунок 5" descr="-14678667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3789040"/>
            <a:ext cx="2036590" cy="2880320"/>
          </a:xfrm>
          <a:prstGeom prst="rect">
            <a:avLst/>
          </a:prstGeom>
        </p:spPr>
      </p:pic>
      <p:pic>
        <p:nvPicPr>
          <p:cNvPr id="7" name="Рисунок 6" descr="-15057936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3933056"/>
            <a:ext cx="1944216" cy="2749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620688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Во все времена, во всём мире дети составляют богатство страны. Я знаю, что им следует посвятить самые серьёзные исследования в области обучения, развития и воспитания. Ведь малыш уже с первых дней своей жизни – это отнюдь не сосуд, который надо наполнить, а светильник, который следует зажечь. </a:t>
            </a:r>
          </a:p>
          <a:p>
            <a:pPr algn="just"/>
            <a:r>
              <a:rPr lang="ru-RU" dirty="0" smtClean="0"/>
              <a:t>Детский сад – живой, развивающий организм: каждый прожитый день и час дарит мне и воспитанникам радость общения, радость бытия. </a:t>
            </a:r>
          </a:p>
          <a:p>
            <a:pPr algn="just"/>
            <a:r>
              <a:rPr lang="ru-RU" dirty="0" smtClean="0"/>
              <a:t>Ежедневно, как ручейки, сюда стекаются и взрослые, и дети.</a:t>
            </a:r>
          </a:p>
          <a:p>
            <a:pPr algn="just"/>
            <a:r>
              <a:rPr lang="ru-RU" dirty="0" smtClean="0"/>
              <a:t>Одни – чтобы учиться, другие – чтобы учить и воспитывать.</a:t>
            </a:r>
          </a:p>
          <a:p>
            <a:pPr algn="just"/>
            <a:r>
              <a:rPr lang="ru-RU" dirty="0" smtClean="0"/>
              <a:t>День за днём, год за годом мы вместе идём вперёд от сотрудничества к сотворчеству.</a:t>
            </a:r>
          </a:p>
          <a:p>
            <a:pPr algn="just"/>
            <a:r>
              <a:rPr lang="ru-RU" dirty="0" smtClean="0"/>
              <a:t>И пусть эти ручейки объединяются в реки, реки в моря, моря в океаны.</a:t>
            </a:r>
          </a:p>
          <a:p>
            <a:pPr algn="just"/>
            <a:r>
              <a:rPr lang="ru-RU" dirty="0" smtClean="0"/>
              <a:t>Счастливого нам плавания по безбрежному океану любви и творчества!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429309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Нелегко быть педагогом, </a:t>
            </a:r>
            <a:endParaRPr lang="ru-RU" dirty="0"/>
          </a:p>
          <a:p>
            <a:r>
              <a:rPr lang="ru-RU" dirty="0" smtClean="0"/>
              <a:t>Малышей учить. </a:t>
            </a:r>
          </a:p>
          <a:p>
            <a:r>
              <a:rPr lang="ru-RU" dirty="0" smtClean="0"/>
              <a:t>Нужно здесь не столько строгим, </a:t>
            </a:r>
          </a:p>
          <a:p>
            <a:r>
              <a:rPr lang="ru-RU" dirty="0" smtClean="0"/>
              <a:t>Сколько чутким быть.</a:t>
            </a:r>
          </a:p>
          <a:p>
            <a:r>
              <a:rPr lang="ru-RU" dirty="0" smtClean="0"/>
              <a:t>Нежно, ласково направить,</a:t>
            </a:r>
          </a:p>
          <a:p>
            <a:r>
              <a:rPr lang="ru-RU" dirty="0" smtClean="0"/>
              <a:t>Улыбнуться, подбодрить.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016" y="4293096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Кое – что помочь исправить </a:t>
            </a:r>
          </a:p>
          <a:p>
            <a:r>
              <a:rPr lang="ru-RU" dirty="0" smtClean="0"/>
              <a:t>Или снова объяснить.</a:t>
            </a:r>
          </a:p>
          <a:p>
            <a:r>
              <a:rPr lang="ru-RU" dirty="0" smtClean="0"/>
              <a:t>Повторить не раз, не дважды,</a:t>
            </a:r>
          </a:p>
          <a:p>
            <a:r>
              <a:rPr lang="ru-RU" dirty="0" smtClean="0"/>
              <a:t>Закрепить ещё раз пять…</a:t>
            </a:r>
          </a:p>
          <a:p>
            <a:r>
              <a:rPr lang="ru-RU" dirty="0" smtClean="0"/>
              <a:t>Словом, далеко не каждый </a:t>
            </a:r>
          </a:p>
          <a:p>
            <a:r>
              <a:rPr lang="ru-RU" dirty="0" smtClean="0"/>
              <a:t>Педагогом может стать!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33265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Одним из основных направлений является охрана и укрепление здоровья детей </a:t>
            </a:r>
            <a:endParaRPr lang="ru-RU" b="1" dirty="0"/>
          </a:p>
        </p:txBody>
      </p:sp>
      <p:pic>
        <p:nvPicPr>
          <p:cNvPr id="8" name="Рисунок 7" descr="WhatsApp Image 2021-01-05 at 13.58.10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96752"/>
            <a:ext cx="2139702" cy="2852936"/>
          </a:xfrm>
          <a:prstGeom prst="rect">
            <a:avLst/>
          </a:prstGeom>
        </p:spPr>
      </p:pic>
      <p:pic>
        <p:nvPicPr>
          <p:cNvPr id="9" name="Рисунок 8" descr="WhatsApp Image 2021-01-05 at 13.58.1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708920"/>
            <a:ext cx="2283718" cy="3044957"/>
          </a:xfrm>
          <a:prstGeom prst="rect">
            <a:avLst/>
          </a:prstGeom>
        </p:spPr>
      </p:pic>
      <p:pic>
        <p:nvPicPr>
          <p:cNvPr id="10" name="Рисунок 9" descr="WhatsApp Image 2021-01-05 at 13.58.1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980728"/>
            <a:ext cx="2211710" cy="29489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1560" y="594928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https://cloud.mail.ru/public/6Cd8/tAa2DzuF5</a:t>
            </a:r>
            <a:r>
              <a:rPr lang="ru-RU" dirty="0" smtClean="0"/>
              <a:t> - центр двигательной активности 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623731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https://cloud.mail.ru/public/t3bv/epRVVd5d2</a:t>
            </a:r>
            <a:r>
              <a:rPr lang="ru-RU" dirty="0" smtClean="0"/>
              <a:t> - занятие «Знакомство с улицей»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3040" y="40466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Интеллектуальное развитие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1052736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Развитие интеллекта осуществляется в повседневной жизни, в процессе общения со взрослыми и сверстниками, в игре, труде, различных видах продуктивной деятельности.</a:t>
            </a:r>
            <a:endParaRPr lang="ru-RU" sz="2000" b="1" dirty="0"/>
          </a:p>
        </p:txBody>
      </p:sp>
      <p:pic>
        <p:nvPicPr>
          <p:cNvPr id="6" name="Рисунок 5" descr="WhatsApp Image 2021-01-05 at 13.39.5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92896"/>
            <a:ext cx="2355726" cy="3140968"/>
          </a:xfrm>
          <a:prstGeom prst="rect">
            <a:avLst/>
          </a:prstGeom>
        </p:spPr>
      </p:pic>
      <p:pic>
        <p:nvPicPr>
          <p:cNvPr id="9" name="Рисунок 8" descr="WhatsApp Image 2021-01-05 at 13.47.0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492896"/>
            <a:ext cx="3600400" cy="3096344"/>
          </a:xfrm>
          <a:prstGeom prst="rect">
            <a:avLst/>
          </a:prstGeom>
        </p:spPr>
      </p:pic>
      <p:pic>
        <p:nvPicPr>
          <p:cNvPr id="10" name="Рисунок 9" descr="WhatsApp Image 2021-01-05 at 13.47.03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492895"/>
            <a:ext cx="2304256" cy="3072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0466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Главной целью в работе с детьми дошкольного возраста я считаю приобщении их к общечеловеческим ценностям. Основной программой в этом направлении является программа «Воспитание на </a:t>
            </a:r>
            <a:r>
              <a:rPr lang="ru-RU" dirty="0" err="1" smtClean="0"/>
              <a:t>социокультурном</a:t>
            </a:r>
            <a:r>
              <a:rPr lang="ru-RU" dirty="0" smtClean="0"/>
              <a:t> опыте»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537321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- </a:t>
            </a:r>
            <a:r>
              <a:rPr lang="ru-RU" dirty="0" smtClean="0"/>
              <a:t>планы - конспекты активных занятий по программе «Истоки»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1800200" cy="240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3528" y="414908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Доброе слово «Назови ласково»</a:t>
            </a:r>
            <a:endParaRPr lang="ru-RU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44824"/>
            <a:ext cx="2608660" cy="195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411760" y="378904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Доброе слово сказка «Теремок»</a:t>
            </a:r>
            <a:endParaRPr lang="ru-RU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484784"/>
            <a:ext cx="1907257" cy="254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948264" y="4077072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Ласковая песня </a:t>
            </a:r>
          </a:p>
        </p:txBody>
      </p:sp>
      <p:pic>
        <p:nvPicPr>
          <p:cNvPr id="1029" name="Picture 5" descr="C:\Users\Надежда\Desktop\Мама\WhatsApp Image 2021-01-13 at 19.15.4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276872"/>
            <a:ext cx="1604628" cy="213950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148064" y="4437112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Праздничная песня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90872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Социально – личностное развитие ребёнка включает в себя: формирование у детей качеств, благодаря которым они смогли бы наладить отношение со сверстниками, взрослыми, умели подчинять своё поведение нормам и правилам принятым в обществе.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580526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https://cloud.mail.ru/public/CaqE/xk63JKoTy</a:t>
            </a:r>
            <a:r>
              <a:rPr lang="ru-RU" dirty="0" smtClean="0"/>
              <a:t> - проект «давайте жить дружно»  </a:t>
            </a:r>
            <a:endParaRPr lang="ru-RU" dirty="0"/>
          </a:p>
        </p:txBody>
      </p:sp>
      <p:pic>
        <p:nvPicPr>
          <p:cNvPr id="2050" name="Picture 2" descr="C:\Users\Надежда\Desktop\Мама\Фотки\WhatsApp Image 2021-01-05 at 13.47.03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20888"/>
            <a:ext cx="1713123" cy="22841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4725144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Подарок для друга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5816" y="1886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Проект «Давайте жить дружно»</a:t>
            </a:r>
            <a:endParaRPr lang="ru-RU" b="1" dirty="0"/>
          </a:p>
        </p:txBody>
      </p:sp>
      <p:pic>
        <p:nvPicPr>
          <p:cNvPr id="2051" name="Picture 3" descr="C:\Users\Надежда\Desktop\Мама\WhatsApp Image 2021-01-13 at 19.25.49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348880"/>
            <a:ext cx="1530170" cy="20402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99792" y="443711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Игра «Поссорились – помирились»</a:t>
            </a:r>
            <a:endParaRPr lang="ru-RU" sz="1200" dirty="0"/>
          </a:p>
        </p:txBody>
      </p:sp>
      <p:pic>
        <p:nvPicPr>
          <p:cNvPr id="2052" name="Picture 4" descr="C:\Users\Надежда\Desktop\Мама\WhatsApp Image 2021-01-13 at 19.25.49 (2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420888"/>
            <a:ext cx="1872208" cy="24962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499992" y="4941168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«Не дерись, не дерись…»</a:t>
            </a:r>
            <a:endParaRPr lang="ru-RU" sz="1200" dirty="0"/>
          </a:p>
        </p:txBody>
      </p:sp>
      <p:pic>
        <p:nvPicPr>
          <p:cNvPr id="2053" name="Picture 5" descr="C:\Users\Надежда\Desktop\Мама\WhatsApp Image 2021-01-13 at 19.39.0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132856"/>
            <a:ext cx="1923678" cy="256490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732240" y="4725144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Игра «Ходит Ваня»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Полноценное развитие ребёнка возможно только в том случае, если в дошкольном возрасте в равной мере формируются познавательная активность и творческие способности ребёнка в процессе разнообразных видов детской деятельности.</a:t>
            </a:r>
            <a:endParaRPr lang="ru-RU" dirty="0"/>
          </a:p>
        </p:txBody>
      </p:sp>
      <p:pic>
        <p:nvPicPr>
          <p:cNvPr id="5" name="Рисунок 4" descr="WhatsApp Image 2021-01-09 at 17.50.1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2138197" cy="1603648"/>
          </a:xfrm>
          <a:prstGeom prst="rect">
            <a:avLst/>
          </a:prstGeom>
        </p:spPr>
      </p:pic>
      <p:pic>
        <p:nvPicPr>
          <p:cNvPr id="6" name="Рисунок 5" descr="WhatsApp Image 2021-01-09 at 17.50.4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132856"/>
            <a:ext cx="1599642" cy="2132856"/>
          </a:xfrm>
          <a:prstGeom prst="rect">
            <a:avLst/>
          </a:prstGeom>
        </p:spPr>
      </p:pic>
      <p:pic>
        <p:nvPicPr>
          <p:cNvPr id="7" name="Рисунок 6" descr="WhatsApp Image 2021-01-09 at 17.51.0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340768"/>
            <a:ext cx="1635646" cy="2180861"/>
          </a:xfrm>
          <a:prstGeom prst="rect">
            <a:avLst/>
          </a:prstGeom>
        </p:spPr>
      </p:pic>
      <p:pic>
        <p:nvPicPr>
          <p:cNvPr id="8" name="Рисунок 7" descr="WhatsApp Image 2021-01-09 at 17.51.3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2564904"/>
            <a:ext cx="1779662" cy="2372883"/>
          </a:xfrm>
          <a:prstGeom prst="rect">
            <a:avLst/>
          </a:prstGeom>
        </p:spPr>
      </p:pic>
      <p:pic>
        <p:nvPicPr>
          <p:cNvPr id="9" name="Рисунок 8" descr="WhatsApp Image 2021-01-09 at 17.52.3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429000"/>
            <a:ext cx="2594248" cy="19456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5805264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https://cloud.mail.ru/public/im2e/tEJLBu73g</a:t>
            </a:r>
            <a:r>
              <a:rPr lang="ru-RU" dirty="0" smtClean="0"/>
              <a:t> - «Огород на окне» - презентация </a:t>
            </a:r>
          </a:p>
          <a:p>
            <a:r>
              <a:rPr lang="en-US" dirty="0" smtClean="0">
                <a:hlinkClick r:id="rId8"/>
              </a:rPr>
              <a:t>https://cloud.mail.ru/public/i3Yv/TGFg1HMEs</a:t>
            </a:r>
            <a:r>
              <a:rPr lang="ru-RU" dirty="0" smtClean="0"/>
              <a:t> - проект «Домашние обитатели»</a:t>
            </a:r>
          </a:p>
          <a:p>
            <a:r>
              <a:rPr lang="en-US" dirty="0" smtClean="0">
                <a:hlinkClick r:id="rId9"/>
              </a:rPr>
              <a:t>https://cloud.mail.ru/public/MHjw/YSo8T1EwM</a:t>
            </a:r>
            <a:r>
              <a:rPr lang="ru-RU" dirty="0" smtClean="0"/>
              <a:t> - проект «Чистюли...»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Целью художественно – эстетического воспитания является приобщение к изобразительному искусству, развитие детского творчества, формирование эстетического отношения к окружающему миру.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24744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1. Занятие по лепке «Утёнок»</a:t>
            </a:r>
            <a:endParaRPr lang="ru-RU" sz="1400" dirty="0"/>
          </a:p>
        </p:txBody>
      </p:sp>
      <p:pic>
        <p:nvPicPr>
          <p:cNvPr id="3074" name="Picture 2" descr="C:\Users\Надежда\Desktop\Мама\WhatsApp Image 2021-01-13 at 18.56.53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2352261" cy="1764196"/>
          </a:xfrm>
          <a:prstGeom prst="rect">
            <a:avLst/>
          </a:prstGeom>
          <a:noFill/>
        </p:spPr>
      </p:pic>
      <p:pic>
        <p:nvPicPr>
          <p:cNvPr id="3075" name="Picture 3" descr="C:\Users\Надежда\Desktop\Мама\WhatsApp Image 2021-01-13 at 18.56.53 (3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556792"/>
            <a:ext cx="2304256" cy="1728192"/>
          </a:xfrm>
          <a:prstGeom prst="rect">
            <a:avLst/>
          </a:prstGeom>
          <a:noFill/>
        </p:spPr>
      </p:pic>
      <p:pic>
        <p:nvPicPr>
          <p:cNvPr id="3077" name="Picture 5" descr="C:\Users\Надежда\Desktop\Мама\WhatsApp Image 2021-01-13 at 18.56.5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556792"/>
            <a:ext cx="2376264" cy="178219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3356992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2. Занятие по аппликации «Пирамидка»</a:t>
            </a:r>
            <a:endParaRPr lang="ru-RU" sz="1400" dirty="0"/>
          </a:p>
        </p:txBody>
      </p:sp>
      <p:pic>
        <p:nvPicPr>
          <p:cNvPr id="3078" name="Picture 6" descr="C:\Users\Надежда\Desktop\Мама\WhatsApp Image 2021-01-13 at 18.56.52 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17032"/>
            <a:ext cx="1761660" cy="2348880"/>
          </a:xfrm>
          <a:prstGeom prst="rect">
            <a:avLst/>
          </a:prstGeom>
          <a:noFill/>
        </p:spPr>
      </p:pic>
      <p:pic>
        <p:nvPicPr>
          <p:cNvPr id="3079" name="Picture 7" descr="C:\Users\Надежда\Desktop\Мама\WhatsApp Image 2021-01-13 at 18.56.52 (2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1" y="3717032"/>
            <a:ext cx="1782198" cy="2376264"/>
          </a:xfrm>
          <a:prstGeom prst="rect">
            <a:avLst/>
          </a:prstGeom>
          <a:noFill/>
        </p:spPr>
      </p:pic>
      <p:pic>
        <p:nvPicPr>
          <p:cNvPr id="3080" name="Picture 8" descr="C:\Users\Надежда\Desktop\Мама\WhatsApp Image 2021-01-13 at 18.56.5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717033"/>
            <a:ext cx="1782198" cy="237626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3528" y="616530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8"/>
              </a:rPr>
              <a:t>https://cloud.mail.ru/public/XarF/pUnxdmPMU</a:t>
            </a:r>
            <a:r>
              <a:rPr lang="ru-RU" dirty="0" smtClean="0"/>
              <a:t> - занятие по аппликации «Пирамидка»  </a:t>
            </a:r>
          </a:p>
          <a:p>
            <a:r>
              <a:rPr lang="en-US" dirty="0" smtClean="0">
                <a:hlinkClick r:id="rId9"/>
              </a:rPr>
              <a:t>https://cloud.mail.ru/public/Rd2e/7XgVe6zFV</a:t>
            </a:r>
            <a:r>
              <a:rPr lang="ru-RU" dirty="0" smtClean="0"/>
              <a:t> - занятие по лепке «Уточка»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Работа с родителями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764704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1. План дистанционной работы с родителями 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052736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2"/>
              </a:rPr>
              <a:t>https://cloud.mail.ru/public/soyp/M5J5eSULL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340768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2. Календарно – тематический план работы с родителями и детьми 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628800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https://cloud.mail.ru/public/iksT/BBqBAjbAG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916832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3. Выставка поделок «Осень золотая»</a:t>
            </a:r>
            <a:endParaRPr lang="ru-RU" sz="1400" dirty="0"/>
          </a:p>
        </p:txBody>
      </p:sp>
      <p:pic>
        <p:nvPicPr>
          <p:cNvPr id="4098" name="Picture 2" descr="C:\Users\Надежда\Desktop\Мама\WhatsApp Image 2021-01-13 at 20.10.3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204865"/>
            <a:ext cx="1350149" cy="1800199"/>
          </a:xfrm>
          <a:prstGeom prst="rect">
            <a:avLst/>
          </a:prstGeom>
          <a:noFill/>
        </p:spPr>
      </p:pic>
      <p:pic>
        <p:nvPicPr>
          <p:cNvPr id="9" name="Рисунок 8" descr="WhatsApp Image 2021-01-13 at 20.11.17 (1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2204864"/>
            <a:ext cx="1347614" cy="1796819"/>
          </a:xfrm>
          <a:prstGeom prst="rect">
            <a:avLst/>
          </a:prstGeom>
        </p:spPr>
      </p:pic>
      <p:pic>
        <p:nvPicPr>
          <p:cNvPr id="10" name="Рисунок 9" descr="WhatsApp Image 2021-01-13 at 20.11.17 (2)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204863"/>
            <a:ext cx="1368152" cy="1824203"/>
          </a:xfrm>
          <a:prstGeom prst="rect">
            <a:avLst/>
          </a:prstGeom>
        </p:spPr>
      </p:pic>
      <p:pic>
        <p:nvPicPr>
          <p:cNvPr id="11" name="Рисунок 10" descr="WhatsApp Image 2021-01-13 at 20.11.17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204864"/>
            <a:ext cx="1383618" cy="18448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4005064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4. Выставка поделок «Новогоднее чудо»</a:t>
            </a:r>
            <a:endParaRPr lang="ru-RU" sz="1400" dirty="0"/>
          </a:p>
        </p:txBody>
      </p:sp>
      <p:pic>
        <p:nvPicPr>
          <p:cNvPr id="13" name="Рисунок 12" descr="WhatsApp Image 2021-01-13 at 20.14.29 (1)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59632" y="4437112"/>
            <a:ext cx="2306216" cy="1729662"/>
          </a:xfrm>
          <a:prstGeom prst="rect">
            <a:avLst/>
          </a:prstGeom>
        </p:spPr>
      </p:pic>
      <p:pic>
        <p:nvPicPr>
          <p:cNvPr id="14" name="Рисунок 13" descr="WhatsApp Image 2021-01-13 at 20.14.29 (2)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99992" y="4437112"/>
            <a:ext cx="2330219" cy="1747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318</TotalTime>
  <Words>608</Words>
  <Application>Microsoft Office PowerPoint</Application>
  <PresentationFormat>Экран (4:3)</PresentationFormat>
  <Paragraphs>66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Romeo1994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Golodnyy</dc:creator>
  <cp:lastModifiedBy>Надежда</cp:lastModifiedBy>
  <cp:revision>38</cp:revision>
  <dcterms:created xsi:type="dcterms:W3CDTF">2021-01-05T07:36:59Z</dcterms:created>
  <dcterms:modified xsi:type="dcterms:W3CDTF">2021-01-26T12:06:21Z</dcterms:modified>
</cp:coreProperties>
</file>