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4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1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432C-D1DE-4896-B6BC-FB6EB6E5078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FDED-5C7D-4CEE-A247-59321F66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3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Админ</a:t>
            </a:r>
            <a:endParaRPr lang="ru-RU"/>
          </a:p>
        </p:txBody>
      </p:sp>
      <p:pic>
        <p:nvPicPr>
          <p:cNvPr id="8194" name="Picture 2" descr="F:\ВСЕ С РАБОЧЕГО СТОЛА\работа\мастер-класс Клевер\kFF9DyPQJ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11" y="2201802"/>
            <a:ext cx="4725889" cy="43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476672"/>
            <a:ext cx="8280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класс клевер –символ удачи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1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СЕ С РАБОЧЕГО СТОЛА\работа\мастер-класс Клевер\SrXGAxEO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41828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Lt-lIG17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8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СЕ С РАБОЧЕГО СТОЛА\работа\мастер-класс Клевер\LTyZQQNw6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0099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Е С РАБОЧЕГО СТОЛА\работа\мастер-класс Клевер\bMLeINgwQ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30736"/>
            <a:ext cx="4176464" cy="6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СЕ С РАБОЧЕГО СТОЛА\работа\мастер-класс Клевер\mHevUgA1v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38"/>
            <a:ext cx="5075828" cy="68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СЕ С РАБОЧЕГО СТОЛА\работа\мастер-класс Клевер\CCsLV6Syr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71" y="260648"/>
            <a:ext cx="49685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С РАБОЧЕГО СТОЛА\работа\мастер-класс Клевер\cfFbKkO6z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1564"/>
            <a:ext cx="4608512" cy="66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СЕ С РАБОЧЕГО СТОЛА\работа\мастер-класс Клевер\HWcGrQNYV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СЕ С РАБОЧЕГО СТОЛА\работа\мастер-класс Клевер\qBjUuEu8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68"/>
            <a:ext cx="5069505" cy="6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Админ</dc:creator>
  <cp:lastModifiedBy>Админ</cp:lastModifiedBy>
  <cp:revision>4</cp:revision>
  <dcterms:created xsi:type="dcterms:W3CDTF">2021-04-28T10:14:44Z</dcterms:created>
  <dcterms:modified xsi:type="dcterms:W3CDTF">2021-04-28T10:44:46Z</dcterms:modified>
</cp:coreProperties>
</file>