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136904" cy="17777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  <a:t>Упаковка «Пасхальный зайчик»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9"/>
            <a:ext cx="7774632" cy="1539602"/>
          </a:xfrm>
        </p:spPr>
        <p:txBody>
          <a:bodyPr/>
          <a:lstStyle/>
          <a:p>
            <a:r>
              <a:rPr lang="ru-RU" dirty="0" smtClean="0"/>
              <a:t> Готовимся к Пасхе!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992887" cy="1296144"/>
          </a:xfrm>
        </p:spPr>
        <p:txBody>
          <a:bodyPr/>
          <a:lstStyle/>
          <a:p>
            <a:r>
              <a:rPr lang="ru-RU" sz="3000" dirty="0" smtClean="0"/>
              <a:t>Крепим готовый бантик на клей. Упаковка «Пасхальный зайчик» готова! 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2934327" cy="391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048">
            <a:off x="658057" y="1472346"/>
            <a:ext cx="2795366" cy="3727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144">
            <a:off x="5543554" y="1124530"/>
            <a:ext cx="2827704" cy="377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2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645024"/>
            <a:ext cx="7262192" cy="2880320"/>
          </a:xfrm>
        </p:spPr>
        <p:txBody>
          <a:bodyPr/>
          <a:lstStyle/>
          <a:p>
            <a:pPr algn="l"/>
            <a:r>
              <a:rPr lang="ru-RU" sz="3000" dirty="0" smtClean="0"/>
              <a:t>           </a:t>
            </a:r>
            <a:r>
              <a:rPr lang="ru-RU" sz="3000" u="sng" dirty="0" smtClean="0"/>
              <a:t>Нам понадобятся:</a:t>
            </a:r>
            <a:br>
              <a:rPr lang="ru-RU" sz="3000" u="sng" dirty="0" smtClean="0"/>
            </a:br>
            <a:r>
              <a:rPr lang="ru-RU" sz="3000" u="sng" dirty="0" smtClean="0"/>
              <a:t>Материалы</a:t>
            </a:r>
            <a:r>
              <a:rPr lang="ru-RU" sz="3000" u="sng" dirty="0"/>
              <a:t>:</a:t>
            </a:r>
            <a:r>
              <a:rPr lang="ru-RU" sz="3000" dirty="0"/>
              <a:t> фоамиран белый и цветной, </a:t>
            </a:r>
            <a:r>
              <a:rPr lang="ru-RU" sz="3000" dirty="0" smtClean="0"/>
              <a:t>ленточка.</a:t>
            </a:r>
            <a:br>
              <a:rPr lang="ru-RU" sz="3000" dirty="0" smtClean="0"/>
            </a:br>
            <a:r>
              <a:rPr lang="ru-RU" sz="3000" dirty="0" smtClean="0"/>
              <a:t>Инструменты</a:t>
            </a:r>
            <a:r>
              <a:rPr lang="ru-RU" sz="3000" dirty="0"/>
              <a:t>: клей-пистолет, зубочистка, ножницы, маркер </a:t>
            </a:r>
            <a:r>
              <a:rPr lang="ru-RU" sz="3000" dirty="0" smtClean="0"/>
              <a:t>перманентный, дырокол.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2646" y="-468010"/>
            <a:ext cx="3507853" cy="467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2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97152"/>
            <a:ext cx="7766248" cy="1728192"/>
          </a:xfrm>
        </p:spPr>
        <p:txBody>
          <a:bodyPr/>
          <a:lstStyle/>
          <a:p>
            <a:pPr algn="ctr"/>
            <a:r>
              <a:rPr lang="ru-RU" sz="3000" dirty="0" smtClean="0"/>
              <a:t>При помощи зубочистки обведем детали на белом и цветном </a:t>
            </a:r>
            <a:r>
              <a:rPr lang="ru-RU" sz="3000" dirty="0" err="1" smtClean="0"/>
              <a:t>фоамиране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4348" y="-497170"/>
            <a:ext cx="4011910" cy="534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07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pPr algn="ctr"/>
            <a:r>
              <a:rPr lang="ru-RU" sz="3000" dirty="0" err="1" smtClean="0"/>
              <a:t>Вырежим</a:t>
            </a:r>
            <a:r>
              <a:rPr lang="ru-RU" sz="3000" dirty="0" smtClean="0"/>
              <a:t> детали 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9779" y="-195404"/>
            <a:ext cx="4032448" cy="537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7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6512511" cy="1143000"/>
          </a:xfrm>
        </p:spPr>
        <p:txBody>
          <a:bodyPr/>
          <a:lstStyle/>
          <a:p>
            <a:r>
              <a:rPr lang="ru-RU" sz="3000" dirty="0" smtClean="0"/>
              <a:t>Приклеим на горячий клей детали оформления головы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5259"/>
            <a:ext cx="3816424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02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7046168" cy="936104"/>
          </a:xfrm>
        </p:spPr>
        <p:txBody>
          <a:bodyPr/>
          <a:lstStyle/>
          <a:p>
            <a:pPr algn="ctr"/>
            <a:r>
              <a:rPr lang="ru-RU" sz="3000" dirty="0" smtClean="0"/>
              <a:t>Дорисуем маркером  весёлую мордочка зайки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156" y="866284"/>
            <a:ext cx="4845087" cy="363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79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496943" cy="1296144"/>
          </a:xfrm>
        </p:spPr>
        <p:txBody>
          <a:bodyPr/>
          <a:lstStyle/>
          <a:p>
            <a:pPr algn="ctr"/>
            <a:r>
              <a:rPr lang="ru-RU" sz="3000" dirty="0" smtClean="0"/>
              <a:t>При помощи дырокола делаем отверстие, продеваем ленту и завязываем бант 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510" y="1446571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4337" y="1115800"/>
            <a:ext cx="3738397" cy="2803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8744" y="751101"/>
            <a:ext cx="4155197" cy="3116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92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136904" cy="1143000"/>
          </a:xfrm>
        </p:spPr>
        <p:txBody>
          <a:bodyPr/>
          <a:lstStyle/>
          <a:p>
            <a:pPr algn="ctr"/>
            <a:r>
              <a:rPr lang="ru-RU" sz="3000" dirty="0" smtClean="0"/>
              <a:t>Присоединяем к готовому туловищу лапки и мордочку. </a:t>
            </a:r>
            <a:br>
              <a:rPr lang="ru-RU" sz="3000" dirty="0" smtClean="0"/>
            </a:br>
            <a:r>
              <a:rPr lang="ru-RU" sz="3000" dirty="0" smtClean="0"/>
              <a:t>Приклеиваем деталь нижних лапок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05" y="188640"/>
            <a:ext cx="3581747" cy="477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9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6512511" cy="1143000"/>
          </a:xfrm>
        </p:spPr>
        <p:txBody>
          <a:bodyPr/>
          <a:lstStyle/>
          <a:p>
            <a:pPr algn="ctr"/>
            <a:r>
              <a:rPr lang="ru-RU" sz="3000" dirty="0" smtClean="0"/>
              <a:t>Делаем бантик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3291830" cy="43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3952" y="871024"/>
            <a:ext cx="4416494" cy="331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9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72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 Готовимся к Пасхе!</vt:lpstr>
      <vt:lpstr>           Нам понадобятся: Материалы: фоамиран белый и цветной, ленточка. Инструменты: клей-пистолет, зубочистка, ножницы, маркер перманентный, дырокол.</vt:lpstr>
      <vt:lpstr>При помощи зубочистки обведем детали на белом и цветном фоамиране</vt:lpstr>
      <vt:lpstr>Вырежим детали </vt:lpstr>
      <vt:lpstr>Приклеим на горячий клей детали оформления головы</vt:lpstr>
      <vt:lpstr>Дорисуем маркером  весёлую мордочка зайки</vt:lpstr>
      <vt:lpstr>При помощи дырокола делаем отверстие, продеваем ленту и завязываем бант </vt:lpstr>
      <vt:lpstr>Присоединяем к готовому туловищу лапки и мордочку.  Приклеиваем деталь нижних лапок</vt:lpstr>
      <vt:lpstr>Делаем бантик</vt:lpstr>
      <vt:lpstr>Крепим готовый бантик на клей. Упаковка «Пасхальный зайчик» готова!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Готовимся к Пасхе!</dc:title>
  <dc:creator>root</dc:creator>
  <cp:lastModifiedBy>Анжелика</cp:lastModifiedBy>
  <cp:revision>8</cp:revision>
  <dcterms:created xsi:type="dcterms:W3CDTF">2020-04-14T07:52:59Z</dcterms:created>
  <dcterms:modified xsi:type="dcterms:W3CDTF">2020-04-15T03:42:54Z</dcterms:modified>
</cp:coreProperties>
</file>