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66" r:id="rId4"/>
    <p:sldId id="271" r:id="rId5"/>
    <p:sldId id="265" r:id="rId6"/>
    <p:sldId id="267" r:id="rId7"/>
    <p:sldId id="268" r:id="rId8"/>
    <p:sldId id="272" r:id="rId9"/>
    <p:sldId id="264" r:id="rId10"/>
    <p:sldId id="269" r:id="rId11"/>
    <p:sldId id="273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2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0.gif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amsung\Downloads\lev-leshhenko-den-pobedy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amsung\Downloads\&#1043;&#1080;&#1084;&#1085;%20%20&#1042;&#1077;&#1083;&#1080;&#1082;&#1086;&#1081;%20&#1054;&#1090;&#1077;&#1095;&#1077;&#1089;&#1090;&#1074;&#1077;&#1085;&#1085;&#1086;&#1081;%20&#1074;&#1086;&#1081;&#1085;&#1099;%20-%20&#1042;&#1089;&#1090;&#1072;&#1074;&#1072;&#1081;,%20&#1057;&#1090;&#1088;&#1072;&#1085;&#1072;%20&#1086;&#1075;&#1088;&#1086;&#1084;&#1085;&#1072;&#1103;!%20(www.hotplayer.ru)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2CF4E-019C-41CE-8667-60B823AF4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84187"/>
            <a:ext cx="7772400" cy="1752600"/>
          </a:xfrm>
        </p:spPr>
        <p:txBody>
          <a:bodyPr>
            <a:normAutofit/>
          </a:bodyPr>
          <a:lstStyle/>
          <a:p>
            <a:r>
              <a:rPr lang="ru-RU" sz="3200" dirty="0"/>
              <a:t>МБДОУ «Центр развития ребенка-детский сад №138 г. Владивостока»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91B7-7F55-4E6A-82A6-FEC7C948B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85787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Это День Победы в Великой Отечественной Войне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Воспитатель 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Федянина С.В.</a:t>
            </a:r>
          </a:p>
        </p:txBody>
      </p:sp>
    </p:spTree>
    <p:extLst>
      <p:ext uri="{BB962C8B-B14F-4D97-AF65-F5344CB8AC3E}">
        <p14:creationId xmlns:p14="http://schemas.microsoft.com/office/powerpoint/2010/main" val="2723478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 сейчас я проверю, как вы запомнили названия и назначение военной техники.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828600" y="40466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Он на гусеницах мчится,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Только он не трактор.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 бой пойдет - и пригодится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Фронтовой характер.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И не плавится в огне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Крепкая броня.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Только бой не на войне –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 детской у меня.</a:t>
            </a:r>
          </a:p>
        </p:txBody>
      </p:sp>
      <p:pic>
        <p:nvPicPr>
          <p:cNvPr id="26626" name="Picture 2" descr="http://s16.rimg.info/95c2ee49b6fb670b47ef6b5591b179d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1668785" cy="10081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19872" y="1844824"/>
            <a:ext cx="2088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Брызжет огнём,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Гремит, что гром.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6628" name="Picture 4" descr="https://www.beesona.ru/upload/785/0307362bc5126d9ff85baa68182011cd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76672"/>
            <a:ext cx="2736304" cy="136815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932040" y="40466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Смело в небе проплывает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Обгоняя птиц полет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Человек им управляет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Что такое?</a:t>
            </a:r>
          </a:p>
        </p:txBody>
      </p:sp>
      <p:pic>
        <p:nvPicPr>
          <p:cNvPr id="11" name="Содержимое 10" descr="14537007.g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940152" y="1268760"/>
            <a:ext cx="2766881" cy="2079113"/>
          </a:xfrm>
        </p:spPr>
      </p:pic>
      <p:sp>
        <p:nvSpPr>
          <p:cNvPr id="12" name="Прямоугольник 11"/>
          <p:cNvSpPr/>
          <p:nvPr/>
        </p:nvSpPr>
        <p:spPr>
          <a:xfrm>
            <a:off x="1979712" y="37890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Без разгона ввысь взлетаю,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Стрекозу напоминаю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Отправляется в полет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Наш Российский …</a:t>
            </a:r>
          </a:p>
        </p:txBody>
      </p:sp>
      <p:pic>
        <p:nvPicPr>
          <p:cNvPr id="26630" name="Picture 6" descr="https://thumbs.gfycat.com/DamagedHeftyConey-size_restrict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636912"/>
            <a:ext cx="3766306" cy="100811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292080" y="35730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Моряком ты можешь стать,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Чтоб границу охранять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И служить не на земле,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А на военном …</a:t>
            </a:r>
          </a:p>
        </p:txBody>
      </p:sp>
      <p:pic>
        <p:nvPicPr>
          <p:cNvPr id="26632" name="Picture 8" descr="https://avatars.mds.yandex.net/get-pdb/1325254/249e2de8-fd12-4475-9a6e-eab5ce08aaf2/s600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5433362" y="4653136"/>
            <a:ext cx="4156410" cy="273630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-900608" y="400506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Под водой железный кит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Днем и ночью кит не спит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Днем и ночью под водой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Охраняет наш покой.</a:t>
            </a:r>
          </a:p>
        </p:txBody>
      </p:sp>
      <p:pic>
        <p:nvPicPr>
          <p:cNvPr id="26634" name="Picture 10" descr="https://vamotkrytka.ru/_ph/66/2/84329412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69971"/>
            <a:ext cx="5220072" cy="2088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71800" y="0"/>
            <a:ext cx="3001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Игра «Военные профессии»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55591" y="620688"/>
            <a:ext cx="25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управляет самолетом - </a:t>
            </a:r>
          </a:p>
        </p:txBody>
      </p:sp>
      <p:pic>
        <p:nvPicPr>
          <p:cNvPr id="30722" name="Picture 2" descr="https://delatdelo.com/wp-content/uploads/2019/01/22.1-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52736"/>
            <a:ext cx="2376264" cy="19909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43808" y="620688"/>
            <a:ext cx="1774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ездит на танке -</a:t>
            </a:r>
          </a:p>
        </p:txBody>
      </p:sp>
      <p:pic>
        <p:nvPicPr>
          <p:cNvPr id="30724" name="Picture 4" descr="https://infodoski.ru/images/detailed/15/1864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2915816" y="980728"/>
            <a:ext cx="1081185" cy="20882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6016" y="620688"/>
            <a:ext cx="1907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служит в пехоте -</a:t>
            </a:r>
          </a:p>
        </p:txBody>
      </p:sp>
      <p:pic>
        <p:nvPicPr>
          <p:cNvPr id="30726" name="Picture 6" descr="https://avatars.mds.yandex.net/get-pdb/1532603/53ef8326-aae3-4074-ac81-2b83f0ea4cc0/s12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836712"/>
            <a:ext cx="2793504" cy="279350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570603" y="692696"/>
            <a:ext cx="257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прыгает с парашютом - </a:t>
            </a:r>
          </a:p>
        </p:txBody>
      </p:sp>
      <p:pic>
        <p:nvPicPr>
          <p:cNvPr id="30730" name="Picture 10" descr="https://us.123rf.com/450wm/lenm/lenm1402/lenm140200019/25674208-illustration-of-a-male-paratrooper-manuevering-a-parachute.jpg?ver=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6175" y="1196751"/>
            <a:ext cx="2026305" cy="217622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356992"/>
            <a:ext cx="29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охраняет границы Родины -</a:t>
            </a:r>
          </a:p>
        </p:txBody>
      </p:sp>
      <p:pic>
        <p:nvPicPr>
          <p:cNvPr id="30732" name="Picture 12" descr="https://avatars.mds.yandex.net/get-zen_doc/51081/pub_5bf082cc23d44a00ac675c97_5bf08337ae92b000a9f9baf7/scale_120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536" y="3717032"/>
            <a:ext cx="2808312" cy="280831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23728" y="37170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служит на корабле -</a:t>
            </a:r>
          </a:p>
        </p:txBody>
      </p:sp>
      <p:pic>
        <p:nvPicPr>
          <p:cNvPr id="30738" name="Picture 18" descr="http://www.playcast.ru/uploads/2019/02/15/2664398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6160" y="4005065"/>
            <a:ext cx="3109896" cy="285293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148064" y="3645024"/>
            <a:ext cx="201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 разведку ходит -</a:t>
            </a:r>
          </a:p>
        </p:txBody>
      </p:sp>
      <p:pic>
        <p:nvPicPr>
          <p:cNvPr id="23" name="Содержимое 22" descr="228-5fd0779858cece4b0c9f365c2790a6a9.png"/>
          <p:cNvPicPr>
            <a:picLocks noGrp="1" noChangeAspect="1"/>
          </p:cNvPicPr>
          <p:nvPr>
            <p:ph idx="1"/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3887671"/>
            <a:ext cx="2376264" cy="2970330"/>
          </a:xfrm>
        </p:spPr>
      </p:pic>
      <p:sp>
        <p:nvSpPr>
          <p:cNvPr id="24" name="Прямоугольник 23"/>
          <p:cNvSpPr/>
          <p:nvPr/>
        </p:nvSpPr>
        <p:spPr>
          <a:xfrm>
            <a:off x="6660232" y="3933056"/>
            <a:ext cx="2705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обеспечивает связь -</a:t>
            </a:r>
          </a:p>
        </p:txBody>
      </p:sp>
      <p:pic>
        <p:nvPicPr>
          <p:cNvPr id="30744" name="Picture 24" descr="https://avatars.mds.yandex.net/get-pdb/1996600/685c8193-1ed6-48ef-8ec6-1e13a5cec565/s120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6372200" y="4158748"/>
            <a:ext cx="3089144" cy="2699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2" grpId="0"/>
      <p:bldP spid="15" grpId="0"/>
      <p:bldP spid="17" grpId="0"/>
      <p:bldP spid="21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3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 вот пришёл день, когда наступление захватчиков было остановлено. Советские армии погнали фашистов с родной земли.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Фашисты признали полное своё поражение </a:t>
            </a:r>
            <a:r>
              <a:rPr lang="ru-RU" b="1" dirty="0">
                <a:solidFill>
                  <a:srgbClr val="C00000"/>
                </a:solidFill>
              </a:rPr>
              <a:t>9 мая</a:t>
            </a:r>
            <a:r>
              <a:rPr lang="ru-RU" b="1" dirty="0">
                <a:solidFill>
                  <a:srgbClr val="002060"/>
                </a:solidFill>
              </a:rPr>
              <a:t>. С той поры этот день стал нашим великим праздником — </a:t>
            </a:r>
            <a:r>
              <a:rPr lang="ru-RU" b="1" dirty="0">
                <a:solidFill>
                  <a:srgbClr val="C00000"/>
                </a:solidFill>
              </a:rPr>
              <a:t>Днём Победы</a:t>
            </a:r>
            <a:r>
              <a:rPr lang="ru-RU" b="1" dirty="0">
                <a:solidFill>
                  <a:srgbClr val="002060"/>
                </a:solidFill>
              </a:rPr>
              <a:t>. </a:t>
            </a:r>
          </a:p>
        </p:txBody>
      </p:sp>
      <p:pic>
        <p:nvPicPr>
          <p:cNvPr id="9" name="lev-leshhenko-den-pobedy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5589240"/>
            <a:ext cx="360040" cy="432048"/>
          </a:xfrm>
          <a:prstGeom prst="rect">
            <a:avLst/>
          </a:prstGeom>
        </p:spPr>
      </p:pic>
      <p:pic>
        <p:nvPicPr>
          <p:cNvPr id="25604" name="Picture 4" descr="https://c.radikal.ru/c32/1905/6c/9a0f488eddc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-315416"/>
            <a:ext cx="4536504" cy="3598961"/>
          </a:xfrm>
          <a:prstGeom prst="rect">
            <a:avLst/>
          </a:prstGeom>
          <a:noFill/>
        </p:spPr>
      </p:pic>
      <p:pic>
        <p:nvPicPr>
          <p:cNvPr id="25606" name="Picture 6" descr="https://www.gifki.org/data/media/1155/orkestr-barabanshchikov-animatsionnaya-kartinka-00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9105" y="836712"/>
            <a:ext cx="5314895" cy="2580506"/>
          </a:xfrm>
          <a:prstGeom prst="rect">
            <a:avLst/>
          </a:prstGeom>
          <a:noFill/>
        </p:spPr>
      </p:pic>
      <p:pic>
        <p:nvPicPr>
          <p:cNvPr id="14" name="Рисунок 13" descr="183501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87556" y="692696"/>
            <a:ext cx="6456444" cy="6165304"/>
          </a:xfrm>
          <a:prstGeom prst="rect">
            <a:avLst/>
          </a:prstGeom>
        </p:spPr>
      </p:pic>
      <p:pic>
        <p:nvPicPr>
          <p:cNvPr id="25608" name="Picture 8" descr="http://www.playcast.ru/uploads/2018/05/06/2518006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92380"/>
            <a:ext cx="8676456" cy="27656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 снова битвы, битвы, бои, сражения. Всё мощнее, всё несокрушимей удары советских войск. И наступил самый долгожданный, самый великий день. Наши солдаты дошли до границ Германии и штурмом взяли столицу фашистов — город Берлин. Был 1945 год. Цвела весна. Был месяц май.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01008"/>
            <a:ext cx="262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Давайте с вами послушаем сейчас песню, которая была написана ко Дню Победы и звучит на всех парадах страны 9 мая.</a:t>
            </a:r>
          </a:p>
        </p:txBody>
      </p:sp>
      <p:pic>
        <p:nvPicPr>
          <p:cNvPr id="10" name="Рисунок 9" descr="0_e0500_e2e84202_orig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1412776"/>
            <a:ext cx="5934075" cy="130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33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  <p:bldP spid="7" grpId="1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 один торжественный день наша страна отмечает очень важный и памятный праздник. Ребята, кто знает, что это за праздник?</a:t>
            </a:r>
          </a:p>
        </p:txBody>
      </p:sp>
      <p:pic>
        <p:nvPicPr>
          <p:cNvPr id="1028" name="Picture 4" descr="http://www.playcast.ru/uploads/2019/05/06/2701281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69038"/>
            <a:ext cx="8748464" cy="49210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1247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Правильно! Это День Победы в Великой Отечественной Войне, которая длилась четыре года и закончилась победой нашего народа. Давайте еще раз вспомним, что это была за победа, над кем?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420888"/>
            <a:ext cx="7559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Да, ребята это была фашистская Германия, страна, в которой у власти стоял человек, который желал подчинить себе как можно больше территории со всеми фабриками, заводами, городами, сёлами и таким образом сделать свою страну </a:t>
            </a:r>
            <a:r>
              <a:rPr lang="ru-RU" b="1" i="1" dirty="0">
                <a:solidFill>
                  <a:srgbClr val="C00000"/>
                </a:solidFill>
              </a:rPr>
              <a:t>(Германию)</a:t>
            </a:r>
            <a:r>
              <a:rPr lang="ru-RU" b="1" dirty="0">
                <a:solidFill>
                  <a:srgbClr val="C00000"/>
                </a:solidFill>
              </a:rPr>
              <a:t> самой богатой и влиятельной на Земле.</a:t>
            </a:r>
          </a:p>
        </p:txBody>
      </p:sp>
      <p:pic>
        <p:nvPicPr>
          <p:cNvPr id="1030" name="Picture 6" descr="http://blog.educastur.es/auxiliaresdeconversacion/files/2009/02/germany_l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224" y="3836145"/>
            <a:ext cx="3985880" cy="3021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3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Гимн  Великой Отечественной войны - Вставай, Страна огромная! (www.hotplayer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520824" cy="520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18864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Вот я вам сейчас немного о ней расскажу. Но сначала мы с вами послушаем песню о начале войны: песня </a:t>
            </a:r>
            <a:r>
              <a:rPr lang="ru-RU" b="1" i="1" dirty="0">
                <a:solidFill>
                  <a:srgbClr val="002060"/>
                </a:solidFill>
              </a:rPr>
              <a:t>«Вставай страна огромная»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9698" name="Picture 2" descr="https://www.omsk-kprf.ru/sites/default/files/media1/sovkalendar/%C2%AB%D0%92%D1%81%D1%82%D0%B0%D0%B2%D0%B0%D0%B9%2C%20%D1%81%D1%82%D1%80%D0%B0%D0%BD%D0%B0%20%D0%BE%D0%B3%D1%80%D0%BE%D0%BC%D0%BD%D0%B0%D1%8F%21%C2%BB/00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2913" t="3883" r="46602" b="4207"/>
          <a:stretch>
            <a:fillRect/>
          </a:stretch>
        </p:blipFill>
        <p:spPr bwMode="auto">
          <a:xfrm>
            <a:off x="0" y="836713"/>
            <a:ext cx="4409957" cy="6021287"/>
          </a:xfrm>
          <a:prstGeom prst="rect">
            <a:avLst/>
          </a:prstGeom>
          <a:noFill/>
        </p:spPr>
      </p:pic>
      <p:pic>
        <p:nvPicPr>
          <p:cNvPr id="29700" name="Picture 4" descr="https://www.gifki.org/data/media/1155/orkestr-barabanshchikov-animatsionnaya-kartinka-00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4265712"/>
            <a:ext cx="5339162" cy="2592288"/>
          </a:xfrm>
          <a:prstGeom prst="rect">
            <a:avLst/>
          </a:prstGeom>
          <a:noFill/>
        </p:spPr>
      </p:pic>
      <p:pic>
        <p:nvPicPr>
          <p:cNvPr id="29702" name="Picture 6" descr="http://s020.radikal.ru/i715/1309/a7/1b6a44bf536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412776"/>
            <a:ext cx="6641298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4001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Была самая короткая ночь в году. Люди мирно спали. И </a:t>
            </a:r>
            <a:r>
              <a:rPr lang="ru-RU" b="1" u="sng" dirty="0">
                <a:solidFill>
                  <a:srgbClr val="C00000"/>
                </a:solidFill>
              </a:rPr>
              <a:t>вдруг</a:t>
            </a:r>
            <a:r>
              <a:rPr lang="ru-RU" b="1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— Война! Война!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380672"/>
            <a:ext cx="6732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22 июня 1941 года </a:t>
            </a:r>
            <a:r>
              <a:rPr lang="ru-RU" b="1" dirty="0">
                <a:solidFill>
                  <a:srgbClr val="002060"/>
                </a:solidFill>
              </a:rPr>
              <a:t>на нашу Родину напали немецкие фашисты. Напали словно воры, словно разбойники. Они хотели захватить наши земли, наши города и сёла, а наших людей либо убить, либо сделать своими слугами и рабами. Началась Великая Отечественная война. Она продолжалась четыре года.</a:t>
            </a:r>
          </a:p>
        </p:txBody>
      </p:sp>
      <p:pic>
        <p:nvPicPr>
          <p:cNvPr id="24578" name="Picture 2" descr="https://avatars.mds.yandex.net/get-zen_doc/108047/pub_5c59733b90991300a9f20d74_5c5974940da8ea00add080b1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1706"/>
            <a:ext cx="3851920" cy="4814900"/>
          </a:xfrm>
          <a:prstGeom prst="rect">
            <a:avLst/>
          </a:prstGeom>
          <a:noFill/>
        </p:spPr>
      </p:pic>
      <p:pic>
        <p:nvPicPr>
          <p:cNvPr id="24580" name="Picture 4" descr="http://games.1billiongames.com/images/icon_category/militar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48680"/>
            <a:ext cx="2822054" cy="4988479"/>
          </a:xfrm>
          <a:prstGeom prst="rect">
            <a:avLst/>
          </a:prstGeom>
          <a:noFill/>
        </p:spPr>
      </p:pic>
      <p:pic>
        <p:nvPicPr>
          <p:cNvPr id="24582" name="Picture 6" descr="https://i.gifer.com/6vN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2850" y="620688"/>
            <a:ext cx="3170615" cy="4845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45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900igr.net/up/datai/73215/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 чтобы стать сильными, нужно дружить с физкультурой.</a:t>
            </a:r>
          </a:p>
        </p:txBody>
      </p:sp>
      <p:pic>
        <p:nvPicPr>
          <p:cNvPr id="7" name="Содержимое 6" descr="1736647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1" y="620688"/>
            <a:ext cx="3583781" cy="3096344"/>
          </a:xfrm>
        </p:spPr>
      </p:pic>
      <p:pic>
        <p:nvPicPr>
          <p:cNvPr id="22530" name="Picture 2" descr="https://vseskazki.su/images/eduard-uspenski/cheburashka-ukhodit-v-lyudi/cheburashka-ukhodit-v-lyudi-23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5461494" y="3861048"/>
            <a:ext cx="3219146" cy="2770766"/>
          </a:xfrm>
          <a:prstGeom prst="rect">
            <a:avLst/>
          </a:prstGeom>
          <a:noFill/>
        </p:spPr>
      </p:pic>
      <p:pic>
        <p:nvPicPr>
          <p:cNvPr id="22532" name="Picture 4" descr="https://media.istockphoto.com/vectors/marching-band-c-vector-id475428099?k=6&amp;m=475428099&amp;s=612x612&amp;w=0&amp;h=-boxdMtDIcK9aytnbxpHCyzLyvFGd1GwZVsFV6KDuMM=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944487" y="3861048"/>
            <a:ext cx="4419601" cy="29969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95328" y="692696"/>
            <a:ext cx="60486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Как солдаты на параде,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Мы шагаем ряд за рядом,</a:t>
            </a:r>
          </a:p>
          <a:p>
            <a:pPr algn="ctr"/>
            <a:r>
              <a:rPr lang="ru-RU" sz="2000" b="1" dirty="0" err="1">
                <a:solidFill>
                  <a:srgbClr val="C00000"/>
                </a:solidFill>
              </a:rPr>
              <a:t>Левой-раз</a:t>
            </a:r>
            <a:r>
              <a:rPr lang="ru-RU" sz="2000" b="1" dirty="0"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solidFill>
                  <a:srgbClr val="C00000"/>
                </a:solidFill>
              </a:rPr>
              <a:t>правой-раз</a:t>
            </a:r>
            <a:r>
              <a:rPr lang="ru-RU" sz="2000" b="1" dirty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Посмотрите все на нас.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Мы захлопали в ладошки - Дружно, веселей.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Застучали наши ножки - Громче и быстрей!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По </a:t>
            </a:r>
            <a:r>
              <a:rPr lang="ru-RU" sz="2000" b="1" dirty="0" err="1">
                <a:solidFill>
                  <a:srgbClr val="C00000"/>
                </a:solidFill>
              </a:rPr>
              <a:t>коленочкам</a:t>
            </a:r>
            <a:r>
              <a:rPr lang="ru-RU" sz="2000" b="1" dirty="0">
                <a:solidFill>
                  <a:srgbClr val="C00000"/>
                </a:solidFill>
              </a:rPr>
              <a:t> ударим - Тише, тише, тише!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Ручки, ручки поднимаем - Выше, выше, выше.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Завертелись наши ручки, Снова опустились.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Мы на месте покружились и остановились.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Нелёгким был путь к победе. Враги напали на нас неожиданно. У них было больше танков и самолётов. Наши армии отступали. Бои шли на земле, в небе, на море.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Хоть хороши бойцы-молодцы! Но без военной техники не победить врага, Какую военную технику вы знаете?</a:t>
            </a:r>
          </a:p>
        </p:txBody>
      </p:sp>
      <p:pic>
        <p:nvPicPr>
          <p:cNvPr id="28676" name="Picture 4" descr="https://www.beesona.ru/upload/785/0307362bc5126d9ff85baa68182011cd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384376" cy="1692188"/>
          </a:xfrm>
          <a:prstGeom prst="rect">
            <a:avLst/>
          </a:prstGeom>
          <a:noFill/>
        </p:spPr>
      </p:pic>
      <p:pic>
        <p:nvPicPr>
          <p:cNvPr id="28678" name="Picture 6" descr="http://effects1.ru/png/kartinka/tekhnika/3/submarine/podlodka_3-3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6048672" cy="3931639"/>
          </a:xfrm>
          <a:prstGeom prst="rect">
            <a:avLst/>
          </a:prstGeom>
          <a:noFill/>
        </p:spPr>
      </p:pic>
      <p:pic>
        <p:nvPicPr>
          <p:cNvPr id="28680" name="Picture 8" descr="https://avatars.mds.yandex.net/get-pdb/401063/ea02bdfe-7fd3-47e1-8a40-9db2188e2078/ori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844824"/>
            <a:ext cx="5453133" cy="3635424"/>
          </a:xfrm>
          <a:prstGeom prst="rect">
            <a:avLst/>
          </a:prstGeom>
          <a:noFill/>
        </p:spPr>
      </p:pic>
      <p:pic>
        <p:nvPicPr>
          <p:cNvPr id="28682" name="Picture 10" descr="http://s020.radikal.ru/i715/1309/a7/1b6a44bf536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3356992"/>
            <a:ext cx="3819525" cy="952500"/>
          </a:xfrm>
          <a:prstGeom prst="rect">
            <a:avLst/>
          </a:prstGeom>
          <a:noFill/>
        </p:spPr>
      </p:pic>
      <p:pic>
        <p:nvPicPr>
          <p:cNvPr id="28684" name="Picture 12" descr="https://img1.liveinternet.ru/images/attach/c/5/89/133/89133495_preview_Animashki_na_voennuyu_tematiku_na_prozrachnom_fone__528_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484784"/>
            <a:ext cx="1664909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https://war-book.ru/wp-content/uploads/2017/08/000018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3816424" cy="25165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564904"/>
            <a:ext cx="4067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Боевые машины пехоты служат для защиты и быстрого передвижения пехотных войск.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Боевая машина пехоты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0"/>
            <a:ext cx="5220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Танки - это самоходные машины на гусеничном ходу, что позволяет им проходить по любой местности: по оврагам и бездорожью. Танки вооружены пушками и пулеметами. Внутри танка находятся люди - экипаж: командир, стрелок, механик и радист.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0072" y="3212976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Танки </a:t>
            </a:r>
          </a:p>
        </p:txBody>
      </p:sp>
      <p:pic>
        <p:nvPicPr>
          <p:cNvPr id="10" name="Picture 10" descr="http://s020.radikal.ru/i715/1309/a7/1b6a44bf53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556792"/>
            <a:ext cx="6352546" cy="15841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3861048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Артиллерийские установки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780782"/>
            <a:ext cx="4355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Артиллерийские установки стреляют из пушек снарядами, а ракетные ракетами. Знаменитая ракетная установка "Катюша" громила врагов во время Великой Отечественной войны.</a:t>
            </a:r>
          </a:p>
        </p:txBody>
      </p:sp>
      <p:pic>
        <p:nvPicPr>
          <p:cNvPr id="27652" name="Picture 4" descr="https://img-fotki.yandex.ru/get/17911/200418627.55/0_117587_43626a12_orig.pn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0" y="4149080"/>
            <a:ext cx="3563888" cy="17131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499992" y="5805264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Подводные лодки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3501008"/>
            <a:ext cx="5652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Есть у России и атомные подводные лодки. Они поражают суда противника особыми большими снарядами - торпедами. Подводные лодки передвигаются под водой, они уходят в открытое море на много месяцев.</a:t>
            </a:r>
          </a:p>
        </p:txBody>
      </p:sp>
      <p:pic>
        <p:nvPicPr>
          <p:cNvPr id="27654" name="Picture 6" descr="http://pngimg.com/uploads/submarine/submarine_PNG21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716310" y="4293096"/>
            <a:ext cx="5427690" cy="1620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9" grpId="0"/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147422/4a54771d-7b96-44ef-a953-24f9f4d94887/s1200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15816" y="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Военные самолеты и вертолеты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Военные корабли, катера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326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Наши морские просторы защищают военные корабли и подводные лодки. Большие надводные корабли - линкоры - вооружены орудиями, пулеметами, крылатыми ракетами.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534561"/>
            <a:ext cx="6444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На корабле есть капитан. Он в ответе за весь корабль. Ему помогают помощник капитана и штурман, прокладывающий в море курс. Боцман следит за порядком на корабле. Радист поддерживает связь с землей и другими судами.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326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 нашей армии есть и авиация - боевые самолеты и вертолеты. Они готовы защищать в случае необходимости наше Отечество с воздуха.</a:t>
            </a:r>
          </a:p>
        </p:txBody>
      </p:sp>
      <p:pic>
        <p:nvPicPr>
          <p:cNvPr id="23554" name="Picture 2" descr="https://avatars.mds.yandex.net/get-pdb/1369887/48f2b541-5b06-4066-996f-09017be69341/s1200?webp=false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836712"/>
            <a:ext cx="5419725" cy="280987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788024" y="119675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Крейсер - это корабль поменьше, </a:t>
            </a:r>
            <a:endParaRPr lang="ru-RU" sz="1600" dirty="0"/>
          </a:p>
        </p:txBody>
      </p:sp>
      <p:pic>
        <p:nvPicPr>
          <p:cNvPr id="23558" name="Picture 6" descr="http://www.playcast.ru/uploads/2019/07/26/2729396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076056" y="1700808"/>
            <a:ext cx="4272136" cy="3150702"/>
          </a:xfrm>
          <a:prstGeom prst="rect">
            <a:avLst/>
          </a:prstGeom>
          <a:noFill/>
        </p:spPr>
      </p:pic>
      <p:pic>
        <p:nvPicPr>
          <p:cNvPr id="23560" name="Picture 8" descr="http://ww2history.ru/uploads/2006/1305109889_6-6-swirepi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0" y="3284984"/>
            <a:ext cx="6228184" cy="185715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755576" y="3212976"/>
            <a:ext cx="34481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а миноносец - корабль сторожевой. </a:t>
            </a:r>
            <a:endParaRPr lang="ru-RU" sz="1600" dirty="0"/>
          </a:p>
        </p:txBody>
      </p:sp>
      <p:pic>
        <p:nvPicPr>
          <p:cNvPr id="23" name="Содержимое 22" descr="vector-kids-playing-on-ship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6516216" y="4797152"/>
            <a:ext cx="2335903" cy="1833067"/>
          </a:xfrm>
        </p:spPr>
      </p:pic>
      <p:pic>
        <p:nvPicPr>
          <p:cNvPr id="24" name="Рисунок 23" descr="1453700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188640"/>
            <a:ext cx="4211960" cy="3164987"/>
          </a:xfrm>
          <a:prstGeom prst="rect">
            <a:avLst/>
          </a:prstGeom>
        </p:spPr>
      </p:pic>
      <p:pic>
        <p:nvPicPr>
          <p:cNvPr id="25" name="Рисунок 24" descr="17366473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92695"/>
            <a:ext cx="3888432" cy="3244063"/>
          </a:xfrm>
          <a:prstGeom prst="rect">
            <a:avLst/>
          </a:prstGeom>
        </p:spPr>
      </p:pic>
      <p:pic>
        <p:nvPicPr>
          <p:cNvPr id="23564" name="Picture 12" descr="https://filed15-28.my.mail.ru/pic?url=https%3A%2F%2Fcontent.foto.my.mail.ru%2Fcommunity%2Fimpress%2F37048%2Fh-44602.jpg&amp;mw=&amp;mh=&amp;sig=f1a58285a316625c506355197c5a21d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814737"/>
            <a:ext cx="6192688" cy="30432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37890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Самолет управляется экипажем летчиков - это первый и второй пилоты, штурман, который прокладывает курс самолета в небе, радист, держащий связь с аэродромом; механик, отвечающий за исправность самолета.</a:t>
            </a:r>
          </a:p>
        </p:txBody>
      </p:sp>
      <p:pic>
        <p:nvPicPr>
          <p:cNvPr id="23566" name="Picture 14" descr="https://ic.pics.livejournal.com/zetmed/30402676/36418/36418_original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10250" y="4295774"/>
            <a:ext cx="3333750" cy="256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15" grpId="0"/>
      <p:bldP spid="15" grpId="1"/>
      <p:bldP spid="18" grpId="0"/>
      <p:bldP spid="18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900igr.net/up/datai/73215/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 теперь давайте немного разомнемся</a:t>
            </a:r>
          </a:p>
        </p:txBody>
      </p:sp>
      <p:pic>
        <p:nvPicPr>
          <p:cNvPr id="14340" name="Picture 4" descr="https://s.fishki.net/upload/users/2016/07/05/1134963/e2d69aba0ef61f7dcbc361d3744b4a2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159602"/>
            <a:ext cx="6123384" cy="44175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692696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Раз, два, три, четыре, (руки в стороны и с силой к плечам) 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Будем всех сильнее в мире. Будем мир мы защищать, (поднимают прямые руки и скрещивают) 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Будем маму обнимать. (над головой) 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На носочки встанем, (поднимаются на носочках) 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Солнышко достанем. 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До пяти считаем, (приседают пять раз) Дружно приседаем. Ура!  (кричат, подняв руки вверх)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987</Words>
  <Application>Microsoft Office PowerPoint</Application>
  <PresentationFormat>Экран (4:3)</PresentationFormat>
  <Paragraphs>83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МБДОУ «Центр развития ребенка-детский сад №138 г. Владивостока»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Светлана</cp:lastModifiedBy>
  <cp:revision>11</cp:revision>
  <dcterms:created xsi:type="dcterms:W3CDTF">2020-02-10T10:37:58Z</dcterms:created>
  <dcterms:modified xsi:type="dcterms:W3CDTF">2021-05-05T12:09:07Z</dcterms:modified>
</cp:coreProperties>
</file>