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66" r:id="rId5"/>
    <p:sldId id="267" r:id="rId6"/>
    <p:sldId id="269" r:id="rId7"/>
    <p:sldId id="256" r:id="rId8"/>
    <p:sldId id="262" r:id="rId9"/>
    <p:sldId id="265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5B6-2225-4560-BD92-8C8FAFDF58F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13DB-CBA2-4537-A2C5-66C8ED0B4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12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5B6-2225-4560-BD92-8C8FAFDF58F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13DB-CBA2-4537-A2C5-66C8ED0B4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1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5B6-2225-4560-BD92-8C8FAFDF58F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13DB-CBA2-4537-A2C5-66C8ED0B4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66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5B6-2225-4560-BD92-8C8FAFDF58F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13DB-CBA2-4537-A2C5-66C8ED0B4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53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5B6-2225-4560-BD92-8C8FAFDF58F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13DB-CBA2-4537-A2C5-66C8ED0B4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9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5B6-2225-4560-BD92-8C8FAFDF58F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13DB-CBA2-4537-A2C5-66C8ED0B4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23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5B6-2225-4560-BD92-8C8FAFDF58F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13DB-CBA2-4537-A2C5-66C8ED0B4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49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5B6-2225-4560-BD92-8C8FAFDF58F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13DB-CBA2-4537-A2C5-66C8ED0B4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85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5B6-2225-4560-BD92-8C8FAFDF58F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13DB-CBA2-4537-A2C5-66C8ED0B4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6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5B6-2225-4560-BD92-8C8FAFDF58F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13DB-CBA2-4537-A2C5-66C8ED0B4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37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5B6-2225-4560-BD92-8C8FAFDF58F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13DB-CBA2-4537-A2C5-66C8ED0B4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C05B6-2225-4560-BD92-8C8FAFDF58F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C13DB-CBA2-4537-A2C5-66C8ED0B4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65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682343"/>
            <a:ext cx="9144000" cy="903513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для детей младшего дошкольного возраста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Васильева Г.А.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ребенка № 7 г. Волгограда</a:t>
            </a:r>
          </a:p>
        </p:txBody>
      </p:sp>
      <p:pic>
        <p:nvPicPr>
          <p:cNvPr id="4" name="Picture 6" descr="9 Мая – День Победы! - МБДОУ № 2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28" y="261257"/>
            <a:ext cx="11199676" cy="504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814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68" y="149225"/>
            <a:ext cx="9850570" cy="6567047"/>
          </a:xfrm>
        </p:spPr>
      </p:pic>
    </p:spTree>
    <p:extLst>
      <p:ext uri="{BB962C8B-B14F-4D97-AF65-F5344CB8AC3E}">
        <p14:creationId xmlns:p14="http://schemas.microsoft.com/office/powerpoint/2010/main" val="69457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2046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лет назад на нашу Родину напали враги. Они хотели захватить нашу землю. Война длилась очень долго. Наш народ победил врага. Сражались не только солдаты, а и бабушки и дедушки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даже дети помогали прогнать врага с нашей земли. Война это очень большое зло!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70" y="1410494"/>
            <a:ext cx="5966943" cy="5181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2" y="1410494"/>
            <a:ext cx="572588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народ победил врага! Война закончилась 9 мая. Поэтому именно в этот день мы отмечаем праздник наших дедушек и бабушек. В этот день во всех городах проходят парады победы. Главный парад проходит в столице нашей Родины Москве.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34" y="1117600"/>
            <a:ext cx="9099178" cy="5611160"/>
          </a:xfrm>
        </p:spPr>
      </p:pic>
    </p:spTree>
    <p:extLst>
      <p:ext uri="{BB962C8B-B14F-4D97-AF65-F5344CB8AC3E}">
        <p14:creationId xmlns:p14="http://schemas.microsoft.com/office/powerpoint/2010/main" val="20395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81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небо поднимаются военные самолеты.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7944"/>
            <a:ext cx="10014857" cy="5633357"/>
          </a:xfrm>
        </p:spPr>
      </p:pic>
    </p:spTree>
    <p:extLst>
      <p:ext uri="{BB962C8B-B14F-4D97-AF65-F5344CB8AC3E}">
        <p14:creationId xmlns:p14="http://schemas.microsoft.com/office/powerpoint/2010/main" val="365125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573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площади проходит военная техника.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49" y="870858"/>
            <a:ext cx="8878901" cy="5922227"/>
          </a:xfrm>
        </p:spPr>
      </p:pic>
    </p:spTree>
    <p:extLst>
      <p:ext uri="{BB962C8B-B14F-4D97-AF65-F5344CB8AC3E}">
        <p14:creationId xmlns:p14="http://schemas.microsoft.com/office/powerpoint/2010/main" val="44556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6421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солдаты разных войск.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72" y="729344"/>
            <a:ext cx="8669877" cy="5966014"/>
          </a:xfrm>
        </p:spPr>
      </p:pic>
    </p:spTree>
    <p:extLst>
      <p:ext uri="{BB962C8B-B14F-4D97-AF65-F5344CB8AC3E}">
        <p14:creationId xmlns:p14="http://schemas.microsoft.com/office/powerpoint/2010/main" val="3270983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651000" cy="591714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войны было построено множество памятников в честь солдат.  В нашем городе тоже очень много памятников. Один из них называется: «Родина-мать зовет!».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33" y="365124"/>
            <a:ext cx="9015473" cy="6394180"/>
          </a:xfrm>
        </p:spPr>
      </p:pic>
    </p:spTree>
    <p:extLst>
      <p:ext uri="{BB962C8B-B14F-4D97-AF65-F5344CB8AC3E}">
        <p14:creationId xmlns:p14="http://schemas.microsoft.com/office/powerpoint/2010/main" val="1146942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65125"/>
            <a:ext cx="1937657" cy="615420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Солдат, которые воевали на войне осталось очень мало. Их называют ветеранами. В этот день ветераны надевают свои награды.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Ветераны ВОВ получат деньги на улучшение жилищных условий —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55" y="500591"/>
            <a:ext cx="9028113" cy="601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160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933" y="754592"/>
            <a:ext cx="1383696" cy="557847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год ветеранов поздравляют с Днем Победы. Для них поют песни, дарят цветы, пускают салют.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42" y="301624"/>
            <a:ext cx="9404597" cy="6377781"/>
          </a:xfrm>
        </p:spPr>
      </p:pic>
    </p:spTree>
    <p:extLst>
      <p:ext uri="{BB962C8B-B14F-4D97-AF65-F5344CB8AC3E}">
        <p14:creationId xmlns:p14="http://schemas.microsoft.com/office/powerpoint/2010/main" val="4748333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185</Words>
  <Application>Microsoft Office PowerPoint</Application>
  <PresentationFormat>Широкоэкранный</PresentationFormat>
  <Paragraphs>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Много лет назад на нашу Родину напали враги. Они хотели захватить нашу землю. Война длилась очень долго. Наш народ победил врага. Сражались не только солдаты, а и бабушки и дедушки, и даже дети помогали прогнать врага с нашей земли. Война это очень большое зло!</vt:lpstr>
      <vt:lpstr>Наш народ победил врага! Война закончилась 9 мая. Поэтому именно в этот день мы отмечаем праздник наших дедушек и бабушек. В этот день во всех городах проходят парады победы. Главный парад проходит в столице нашей Родины Москве.</vt:lpstr>
      <vt:lpstr>В небо поднимаются военные самолеты. </vt:lpstr>
      <vt:lpstr>По площади проходит военная техника.</vt:lpstr>
      <vt:lpstr>И солдаты разных войск.</vt:lpstr>
      <vt:lpstr>После войны было построено множество памятников в честь солдат.  В нашем городе тоже очень много памятников. Один из них называется: «Родина-мать зовет!». </vt:lpstr>
      <vt:lpstr>Солдат, которые воевали на войне осталось очень мало. Их называют ветеранами. В этот день ветераны надевают свои награды. </vt:lpstr>
      <vt:lpstr>Каждый год ветеранов поздравляют с Днем Победы. Для них поют песни, дарят цветы, пускают салют.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После войны было построено множество памятников. В нашем городе есть памятник, который называется: «Родина-мать». </dc:title>
  <dc:creator>Admin</dc:creator>
  <cp:lastModifiedBy>Admin</cp:lastModifiedBy>
  <cp:revision>11</cp:revision>
  <dcterms:created xsi:type="dcterms:W3CDTF">2021-04-29T16:11:19Z</dcterms:created>
  <dcterms:modified xsi:type="dcterms:W3CDTF">2021-05-11T13:59:13Z</dcterms:modified>
</cp:coreProperties>
</file>