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4" r:id="rId1"/>
  </p:sldMasterIdLst>
  <p:sldIdLst>
    <p:sldId id="259" r:id="rId2"/>
    <p:sldId id="256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3" r:id="rId16"/>
    <p:sldId id="272" r:id="rId17"/>
    <p:sldId id="274" r:id="rId18"/>
  </p:sldIdLst>
  <p:sldSz cx="9144000" cy="5143500" type="screen16x9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62" autoAdjust="0"/>
  </p:normalViewPr>
  <p:slideViewPr>
    <p:cSldViewPr>
      <p:cViewPr varScale="1">
        <p:scale>
          <a:sx n="104" d="100"/>
          <a:sy n="104" d="100"/>
        </p:scale>
        <p:origin x="1014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B3B8-1EE3-4954-A8B3-0D5D943259E3}" type="datetimeFigureOut">
              <a:rPr lang="ru-RU" smtClean="0"/>
              <a:t>24.05.2021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C639-84A0-4FEE-9B5D-9FF399D9F32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B3B8-1EE3-4954-A8B3-0D5D943259E3}" type="datetimeFigureOut">
              <a:rPr lang="ru-RU" smtClean="0"/>
              <a:t>24.05.2021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C639-84A0-4FEE-9B5D-9FF399D9F32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B3B8-1EE3-4954-A8B3-0D5D943259E3}" type="datetimeFigureOut">
              <a:rPr lang="ru-RU" smtClean="0"/>
              <a:t>24.05.2021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C639-84A0-4FEE-9B5D-9FF399D9F32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B3B8-1EE3-4954-A8B3-0D5D943259E3}" type="datetimeFigureOut">
              <a:rPr lang="ru-RU" smtClean="0"/>
              <a:t>24.05.2021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C639-84A0-4FEE-9B5D-9FF399D9F32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B3B8-1EE3-4954-A8B3-0D5D943259E3}" type="datetimeFigureOut">
              <a:rPr lang="ru-RU" smtClean="0"/>
              <a:t>24.05.2021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C639-84A0-4FEE-9B5D-9FF399D9F32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B3B8-1EE3-4954-A8B3-0D5D943259E3}" type="datetimeFigureOut">
              <a:rPr lang="ru-RU" smtClean="0"/>
              <a:t>24.05.2021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C639-84A0-4FEE-9B5D-9FF399D9F32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B3B8-1EE3-4954-A8B3-0D5D943259E3}" type="datetimeFigureOut">
              <a:rPr lang="ru-RU" smtClean="0"/>
              <a:t>24.05.2021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C639-84A0-4FEE-9B5D-9FF399D9F32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B3B8-1EE3-4954-A8B3-0D5D943259E3}" type="datetimeFigureOut">
              <a:rPr lang="ru-RU" smtClean="0"/>
              <a:t>24.05.2021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C639-84A0-4FEE-9B5D-9FF399D9F32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B3B8-1EE3-4954-A8B3-0D5D943259E3}" type="datetimeFigureOut">
              <a:rPr lang="ru-RU" smtClean="0"/>
              <a:t>24.05.2021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C639-84A0-4FEE-9B5D-9FF399D9F32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B3B8-1EE3-4954-A8B3-0D5D943259E3}" type="datetimeFigureOut">
              <a:rPr lang="ru-RU" smtClean="0"/>
              <a:t>24.05.2021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C639-84A0-4FEE-9B5D-9FF399D9F32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B3B8-1EE3-4954-A8B3-0D5D943259E3}" type="datetimeFigureOut">
              <a:rPr lang="ru-RU" smtClean="0"/>
              <a:t>24.05.2021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C639-84A0-4FEE-9B5D-9FF399D9F32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88B3B8-1EE3-4954-A8B3-0D5D943259E3}" type="datetimeFigureOut">
              <a:rPr lang="ru-RU" smtClean="0"/>
              <a:t>24.05.2021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FB7C639-84A0-4FEE-9B5D-9FF399D9F327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1668888"/>
          </a:xfrm>
        </p:spPr>
        <p:txBody>
          <a:bodyPr/>
          <a:lstStyle/>
          <a:p>
            <a:pPr marL="0" indent="0">
              <a:buNone/>
            </a:pPr>
            <a:r>
              <a:rPr lang="ru-RU" sz="2400" b="0" i="1" dirty="0"/>
              <a:t>Соколова А.В</a:t>
            </a:r>
            <a:r>
              <a:rPr lang="ru-RU" sz="2400" dirty="0"/>
              <a:t>.</a:t>
            </a:r>
            <a:br>
              <a:rPr lang="ru-RU" sz="2400" dirty="0"/>
            </a:br>
            <a:r>
              <a:rPr lang="ru-RU" sz="2400" dirty="0"/>
              <a:t>Учитель начальных классов</a:t>
            </a:r>
            <a:br>
              <a:rPr lang="ru-RU" sz="2400" dirty="0"/>
            </a:br>
            <a:r>
              <a:rPr lang="ru-RU" sz="2400" dirty="0"/>
              <a:t>ГБОУ СОШ </a:t>
            </a:r>
            <a:r>
              <a:rPr lang="ru-RU" sz="2400"/>
              <a:t>№</a:t>
            </a:r>
            <a:r>
              <a:rPr lang="ru-RU" sz="2400" smtClean="0"/>
              <a:t>285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Красносельского района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ru-RU" sz="4400" b="1" i="1" dirty="0">
                <a:solidFill>
                  <a:srgbClr val="000000"/>
                </a:solidFill>
                <a:latin typeface="Garamond"/>
              </a:rPr>
              <a:t>Роль классного руководителя в выявлении, поддержке и сопровождении одаренных детей</a:t>
            </a:r>
            <a:endParaRPr lang="ru-RU" sz="4400" dirty="0">
              <a:solidFill>
                <a:prstClr val="black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26306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95487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Творческие мастерские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презентация\лоргл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" y="1120982"/>
            <a:ext cx="1368152" cy="3089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презентация\ьджорропр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55" y="818668"/>
            <a:ext cx="2079170" cy="2281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презентация\одолд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290" y="925452"/>
            <a:ext cx="3096344" cy="1644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презентация\лжд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37" y="1275606"/>
            <a:ext cx="2471373" cy="2949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презентация\лждлл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290" y="2612079"/>
            <a:ext cx="2010780" cy="2339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E:\презентация\лжоодлодл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3233023"/>
            <a:ext cx="3030699" cy="1552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71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51470"/>
            <a:ext cx="74168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Шахматные турниры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презентация\20170322_151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64855" y="2410254"/>
            <a:ext cx="2640314" cy="2281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презентация\20170322_151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3" y="1167594"/>
            <a:ext cx="3520391" cy="1485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презентация\20170322_1526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37766" y="1413797"/>
            <a:ext cx="2483169" cy="1990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презентация\эжжж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841780"/>
            <a:ext cx="3110385" cy="2141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9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3" y="195486"/>
            <a:ext cx="85324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Школьные конференции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E:\презентация\20170320_123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7727" y="3419856"/>
            <a:ext cx="3912265" cy="1566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презентация\mnmngjhghj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56" y="2937303"/>
            <a:ext cx="1826385" cy="2106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55227" y="1113588"/>
            <a:ext cx="4171085" cy="1759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E:\презентация\ьлдлл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21" y="931490"/>
            <a:ext cx="1759875" cy="2538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42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08520" y="0"/>
            <a:ext cx="92525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Участие в КИН (Конкурс Интеллектуальной Находчивости)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E:\презентация\лоропрпап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60386"/>
            <a:ext cx="3240360" cy="16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20375"/>
            <a:ext cx="3295287" cy="1570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42" y="3460386"/>
            <a:ext cx="3342626" cy="16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67" y="1653648"/>
            <a:ext cx="3444022" cy="164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93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303498"/>
            <a:ext cx="9324528" cy="75608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Наши результаты и достижения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4" name="Picture 8" descr="C:\Users\USer\Desktop\102D3200\DSC_0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6316"/>
            <a:ext cx="3412191" cy="1971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презентация\дддддддд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75380"/>
            <a:ext cx="3437474" cy="1663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презентация\uiuiyuy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3" y="2963882"/>
            <a:ext cx="3562051" cy="1919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USer\Desktop\102D3200\DSC_0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984129"/>
            <a:ext cx="3435439" cy="1713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:\презентация\лдолорлорл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27129"/>
            <a:ext cx="3420946" cy="1859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06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59" y="221732"/>
            <a:ext cx="8175507" cy="4721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09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827584" y="195486"/>
            <a:ext cx="7704856" cy="378042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endParaRPr lang="ru-RU" sz="4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«Не все дети талантливые и одарённые, но все способные.</a:t>
            </a:r>
          </a:p>
          <a:p>
            <a:pPr marL="45720" indent="0" algn="ctr">
              <a:buNone/>
            </a:pP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К любому ребёнку следует относиться с надеждой и ожиданием!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35546"/>
            <a:ext cx="6696744" cy="3618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38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35896" y="339502"/>
            <a:ext cx="525658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«Одаренность человека – это маленький росточек, едва проклюнувшийся из земли и требующий к себе особого внимания. Необходимо холить и лелеять, ухаживать за ним, сделать все необходимое, чтобы он вырос и дал обильный плод»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В.А. Сухомлинский </a:t>
            </a:r>
          </a:p>
          <a:p>
            <a:r>
              <a:rPr lang="ru-RU" b="1" i="1" dirty="0" smtClean="0"/>
              <a:t> </a:t>
            </a:r>
            <a:endParaRPr lang="ru-RU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56" y="843558"/>
            <a:ext cx="2638425" cy="3416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25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41481"/>
            <a:ext cx="871296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Примерные задачи классного руководителя в работе с одаренными детьми: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Создать условия для успешной диагностики и развития одаренных  детей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Способствовать раскрытию личностного потенциала одаренных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Просветить родителей в вопросах воспитания одаренных детей и развития их потенциальных возможностей.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11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19522"/>
            <a:ext cx="8964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Цель педагогического сопровождения: 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оздание эффективной системы работы, развивающей и поддерживающей одарённых детей и обеспечивающей их личностные саморазвитие, самореализацию,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самоопределение и социализацию.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23478"/>
            <a:ext cx="84249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Система работы с одаренными детьми включает в себя следующее </a:t>
            </a:r>
          </a:p>
          <a:p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условий для всестороннего развития одаренных детей.</a:t>
            </a:r>
            <a:endParaRPr lang="ru-RU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выявление одаренных детей;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развитие творческих способностей на уроках;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развитие способностей во внеурочной деятельности (участие в олимпиадах, конкурсах, исследовательских работах);</a:t>
            </a:r>
          </a:p>
          <a:p>
            <a:pPr marL="457200" indent="-457200">
              <a:buFont typeface="Arial" pitchFamily="34" charset="0"/>
              <a:buChar char="•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113" y="1653649"/>
            <a:ext cx="878497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Формы работы классного </a:t>
            </a:r>
          </a:p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руководителя</a:t>
            </a:r>
            <a:r>
              <a:rPr lang="ru-RU" dirty="0" smtClean="0"/>
              <a:t>: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8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9025" y="573528"/>
            <a:ext cx="57452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Классные часы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1" y="1322304"/>
            <a:ext cx="2667000" cy="3186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022" y="1522773"/>
            <a:ext cx="3227387" cy="2141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147" y="1342969"/>
            <a:ext cx="2880320" cy="3139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53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7" y="627534"/>
            <a:ext cx="74888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Портфолио учащегося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33" y="1612837"/>
            <a:ext cx="2942924" cy="2534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335" y="1382010"/>
            <a:ext cx="3132063" cy="162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31" y="3008334"/>
            <a:ext cx="3312714" cy="1492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E:\презентация\БезымянныйПРЕЗ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260" y="1426315"/>
            <a:ext cx="2655205" cy="2925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0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88640" y="141481"/>
            <a:ext cx="106571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       Создание и реализация проектов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E:\презентация\Безымянный орпор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8" y="1762022"/>
            <a:ext cx="2160240" cy="2646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презентация\Безымянныйитьими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761513"/>
            <a:ext cx="2088232" cy="2641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презентация\иьтмтимтимтиb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99" y="1059583"/>
            <a:ext cx="4084619" cy="2022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87" y="3082264"/>
            <a:ext cx="4047451" cy="204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97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</TotalTime>
  <Words>218</Words>
  <Application>Microsoft Office PowerPoint</Application>
  <PresentationFormat>Экран (16:9)</PresentationFormat>
  <Paragraphs>36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Garamond</vt:lpstr>
      <vt:lpstr>Georgia</vt:lpstr>
      <vt:lpstr>Times New Roman</vt:lpstr>
      <vt:lpstr>Trebuchet MS</vt:lpstr>
      <vt:lpstr>Воздушный поток</vt:lpstr>
      <vt:lpstr>Соколова А.В. Учитель начальных классов ГБОУ СОШ №285 Красносельского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Соколова Анна Васильевна</cp:lastModifiedBy>
  <cp:revision>38</cp:revision>
  <dcterms:created xsi:type="dcterms:W3CDTF">2017-03-22T16:23:12Z</dcterms:created>
  <dcterms:modified xsi:type="dcterms:W3CDTF">2021-05-24T10:14:10Z</dcterms:modified>
</cp:coreProperties>
</file>