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>
        <p:scale>
          <a:sx n="75" d="100"/>
          <a:sy n="75" d="100"/>
        </p:scale>
        <p:origin x="-120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6B7D-1EEB-4D38-90D9-60E7E452B440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A4F5-704C-42D1-A8C0-63EF62830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image" Target="../media/image28.gif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30425"/>
            <a:ext cx="5357850" cy="194151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Знатоки правил </a:t>
            </a:r>
            <a:b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безопасности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56c27f2b29cc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83"/>
          <a:stretch>
            <a:fillRect/>
          </a:stretch>
        </p:blipFill>
        <p:spPr>
          <a:xfrm>
            <a:off x="8071" y="4429132"/>
            <a:ext cx="912785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43998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Молодцы!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picture_mirr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57CCED"/>
              </a:clrFrom>
              <a:clrTo>
                <a:srgbClr val="57CC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768198"/>
            <a:ext cx="4572032" cy="34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2329"/>
            <a:ext cx="889248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Викторина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«Знатоки правил безопасности».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Пончик и 2 ведущих.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слайды, красивая коробка, 4 бинта.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Дети вместе с ведущими приходят в музыкальный зал и садятся на стульчики.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Приходит клоун Пончик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Пончик. – Здравствуйте ребята, я услышал, что существуют правила безопасности  расскажите мне, что это такое.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ведущий -  Здравствуй Пончик, да наши ребята знают правила безопасности и расскажут тебе о них.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1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слайд)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ведущий – Ребята, давайте посмотрим на экран и найдем картинки на которых нарушены правила безопасности.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пожар на плите, не тянуть за скатерть, не трогать лекарства, не        перегибаться через перила, не оставлять включенный утюг.)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на какой картинке правила не нарушены?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(пешеходы переходят дорогу по зебре).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ведущий – Пончик ты все запомнил? Сейчас проверим как ты знаешь правила безопасности при встрече с незнакомыми людьми.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2 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слайд).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ведущий – А сейчас мы проверим как Пончик и ребята знают дорожные знаки.  Игра: «Назови знак»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называют тот знак который двигается)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(4 слайд)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Игра: «Что перепутал художник?»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сигналы светофора)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 слайд.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Игра: «Как называются части дороги».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(тротуар, проезжая часть, пешеходный переход)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 слайд.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Игра: «Помоги вини Пуху перейти дорогу».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(смотрим на лево, на середине дороги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смотрим на право).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0439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 слайд.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ведущий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Винни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пух говорит спасибо и дарит волшебный сундучок.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3  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 слайд).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ведущий – Посмотрите ребята, из сундука выходят сказочные герои и просят назвать на каком транспорте они передвигаются.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баба яга – ступа 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Алладин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ковер самолет, Емеля – печка, Ванюшка – гуси лебеди, ведьма – метла, Иван царевич – сапоги скороходы.)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ведущий – Сейчас мы покажем Пончику как надо оказывать первую медицинскую помощь. Игровая ситуация: забинтовать палец, голову.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(3 – 4 команды по 2 человека)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 слайд.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Пончик говорит, что в сказках герои тоже нарушают правила. Предлагает посмотреть на слайд и назвать сказки в которых нарушены правила безопасности.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слушаться старших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(гуси – лебеди, сестрица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Алёнушка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братец Иванушка).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разговаривать с незнакомцами. 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красная шапочка)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открывать дверь чужим.  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волк и семеро козлят, кот петух и лиса).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доверять незнакомым.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(колобок)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 слайд.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Пончик благодарит за помощь.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786346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Найди опасность.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1373978780_stixi_dlya_detej_pravila_pozharnoj_bezopasnost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142984"/>
            <a:ext cx="3363582" cy="2357454"/>
          </a:xfrm>
          <a:prstGeom prst="rect">
            <a:avLst/>
          </a:prstGeom>
        </p:spPr>
      </p:pic>
      <p:pic>
        <p:nvPicPr>
          <p:cNvPr id="6" name="Рисунок 5" descr="soobschestv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3296353" cy="2307447"/>
          </a:xfrm>
          <a:prstGeom prst="rect">
            <a:avLst/>
          </a:prstGeom>
        </p:spPr>
      </p:pic>
      <p:pic>
        <p:nvPicPr>
          <p:cNvPr id="7" name="Рисунок 6" descr="87-1-kartinki-bezopasnost-detej.jpg"/>
          <p:cNvPicPr>
            <a:picLocks noChangeAspect="1"/>
          </p:cNvPicPr>
          <p:nvPr/>
        </p:nvPicPr>
        <p:blipFill>
          <a:blip r:embed="rId4" cstate="print"/>
          <a:srcRect t="7291" b="5208"/>
          <a:stretch>
            <a:fillRect/>
          </a:stretch>
        </p:blipFill>
        <p:spPr>
          <a:xfrm>
            <a:off x="5929322" y="4000504"/>
            <a:ext cx="3021804" cy="2627674"/>
          </a:xfrm>
          <a:prstGeom prst="rect">
            <a:avLst/>
          </a:prstGeom>
        </p:spPr>
      </p:pic>
      <p:pic>
        <p:nvPicPr>
          <p:cNvPr id="8" name="Рисунок 7" descr="7821_2e4932155fdd2eb7c1d4e371db37f10a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2776193" cy="2771773"/>
          </a:xfrm>
          <a:prstGeom prst="rect">
            <a:avLst/>
          </a:prstGeom>
        </p:spPr>
      </p:pic>
      <p:pic>
        <p:nvPicPr>
          <p:cNvPr id="9" name="Рисунок 8" descr="1472206377_25po.jpg"/>
          <p:cNvPicPr>
            <a:picLocks noChangeAspect="1"/>
          </p:cNvPicPr>
          <p:nvPr/>
        </p:nvPicPr>
        <p:blipFill>
          <a:blip r:embed="rId6" cstate="print"/>
          <a:srcRect l="2785" t="2606" r="10163" b="4087"/>
          <a:stretch>
            <a:fillRect/>
          </a:stretch>
        </p:blipFill>
        <p:spPr>
          <a:xfrm>
            <a:off x="3286116" y="4071942"/>
            <a:ext cx="2428892" cy="2593563"/>
          </a:xfrm>
          <a:prstGeom prst="rect">
            <a:avLst/>
          </a:prstGeom>
        </p:spPr>
      </p:pic>
      <p:pic>
        <p:nvPicPr>
          <p:cNvPr id="16" name="Рисунок 15" descr="img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785926"/>
            <a:ext cx="2381256" cy="1785942"/>
          </a:xfrm>
          <a:prstGeom prst="rect">
            <a:avLst/>
          </a:prstGeom>
        </p:spPr>
      </p:pic>
      <p:sp>
        <p:nvSpPr>
          <p:cNvPr id="10" name="Знак запрета 9"/>
          <p:cNvSpPr/>
          <p:nvPr/>
        </p:nvSpPr>
        <p:spPr>
          <a:xfrm>
            <a:off x="857224" y="1643050"/>
            <a:ext cx="1785950" cy="1643074"/>
          </a:xfrm>
          <a:prstGeom prst="noSmoking">
            <a:avLst>
              <a:gd name="adj" fmla="val 100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714348" y="4572008"/>
            <a:ext cx="1785950" cy="1643074"/>
          </a:xfrm>
          <a:prstGeom prst="noSmoking">
            <a:avLst>
              <a:gd name="adj" fmla="val 100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3643306" y="4714884"/>
            <a:ext cx="1785950" cy="1643074"/>
          </a:xfrm>
          <a:prstGeom prst="noSmoking">
            <a:avLst>
              <a:gd name="adj" fmla="val 100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6500826" y="4429132"/>
            <a:ext cx="1785950" cy="1643074"/>
          </a:xfrm>
          <a:prstGeom prst="noSmoking">
            <a:avLst>
              <a:gd name="adj" fmla="val 100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6357950" y="1500174"/>
            <a:ext cx="1785950" cy="1643074"/>
          </a:xfrm>
          <a:prstGeom prst="noSmoking">
            <a:avLst>
              <a:gd name="adj" fmla="val 100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0_bc677_dfbac07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142984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5043494" cy="85725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Назови знак.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3_10_Russian_road_sign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2857520" cy="2857520"/>
          </a:xfrm>
          <a:prstGeom prst="rect">
            <a:avLst/>
          </a:prstGeom>
        </p:spPr>
      </p:pic>
      <p:pic>
        <p:nvPicPr>
          <p:cNvPr id="5" name="Рисунок 4" descr="423230_dorozhnyi-znak-ch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2924175" cy="2476500"/>
          </a:xfrm>
          <a:prstGeom prst="rect">
            <a:avLst/>
          </a:prstGeom>
        </p:spPr>
      </p:pic>
      <p:pic>
        <p:nvPicPr>
          <p:cNvPr id="6" name="Рисунок 5" descr="hello_html_md036ba1.jpg"/>
          <p:cNvPicPr>
            <a:picLocks noChangeAspect="1"/>
          </p:cNvPicPr>
          <p:nvPr/>
        </p:nvPicPr>
        <p:blipFill>
          <a:blip r:embed="rId4" cstate="print"/>
          <a:srcRect l="15188" r="16467"/>
          <a:stretch>
            <a:fillRect/>
          </a:stretch>
        </p:blipFill>
        <p:spPr>
          <a:xfrm>
            <a:off x="3500430" y="1214422"/>
            <a:ext cx="2071702" cy="2732117"/>
          </a:xfrm>
          <a:prstGeom prst="rect">
            <a:avLst/>
          </a:prstGeom>
        </p:spPr>
      </p:pic>
      <p:pic>
        <p:nvPicPr>
          <p:cNvPr id="8" name="Рисунок 7" descr="peshehodniy-pereho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071942"/>
            <a:ext cx="2571768" cy="2473782"/>
          </a:xfrm>
          <a:prstGeom prst="rect">
            <a:avLst/>
          </a:prstGeom>
        </p:spPr>
      </p:pic>
      <p:pic>
        <p:nvPicPr>
          <p:cNvPr id="9" name="Рисунок 8" descr="znaki1.jpg"/>
          <p:cNvPicPr>
            <a:picLocks noChangeAspect="1"/>
          </p:cNvPicPr>
          <p:nvPr/>
        </p:nvPicPr>
        <p:blipFill>
          <a:blip r:embed="rId6" cstate="print"/>
          <a:srcRect l="51744" t="9575" r="2907" b="7446"/>
          <a:stretch>
            <a:fillRect/>
          </a:stretch>
        </p:blipFill>
        <p:spPr>
          <a:xfrm>
            <a:off x="6286512" y="1214422"/>
            <a:ext cx="2500330" cy="2500330"/>
          </a:xfrm>
          <a:prstGeom prst="rect">
            <a:avLst/>
          </a:prstGeom>
        </p:spPr>
      </p:pic>
      <p:pic>
        <p:nvPicPr>
          <p:cNvPr id="10" name="Рисунок 9" descr="traffic-sign-logo-B3EF32FB45-seeklogo_c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000504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214710" cy="85725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Светофор.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SEMFOR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3" r="13872" b="5550"/>
          <a:stretch>
            <a:fillRect/>
          </a:stretch>
        </p:blipFill>
        <p:spPr>
          <a:xfrm>
            <a:off x="214282" y="1357298"/>
            <a:ext cx="2928958" cy="5214974"/>
          </a:xfrm>
          <a:prstGeom prst="rect">
            <a:avLst/>
          </a:prstGeom>
        </p:spPr>
      </p:pic>
      <p:pic>
        <p:nvPicPr>
          <p:cNvPr id="5" name="Рисунок 4" descr="SEMFOR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3" r="13872" b="5550"/>
          <a:stretch>
            <a:fillRect/>
          </a:stretch>
        </p:blipFill>
        <p:spPr>
          <a:xfrm>
            <a:off x="3357554" y="1428736"/>
            <a:ext cx="2928958" cy="5214974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69847"/>
              </a:clrFrom>
              <a:clrTo>
                <a:srgbClr val="069847">
                  <a:alpha val="0"/>
                </a:srgbClr>
              </a:clrTo>
            </a:clrChange>
          </a:blip>
          <a:srcRect t="49181"/>
          <a:stretch>
            <a:fillRect/>
          </a:stretch>
        </p:blipFill>
        <p:spPr>
          <a:xfrm>
            <a:off x="6500826" y="4500570"/>
            <a:ext cx="2305220" cy="2214554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9271B"/>
              </a:clrFrom>
              <a:clrTo>
                <a:srgbClr val="D9271B">
                  <a:alpha val="0"/>
                </a:srgbClr>
              </a:clrTo>
            </a:clrChange>
          </a:blip>
          <a:srcRect b="50819"/>
          <a:stretch>
            <a:fillRect/>
          </a:stretch>
        </p:blipFill>
        <p:spPr>
          <a:xfrm>
            <a:off x="6500826" y="2357430"/>
            <a:ext cx="2305220" cy="214314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71538" y="2071678"/>
            <a:ext cx="1214446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1538" y="4857760"/>
            <a:ext cx="1214446" cy="12144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4810" y="2143116"/>
            <a:ext cx="1214446" cy="1214446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4810" y="3571876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9.jpg"/>
          <p:cNvPicPr>
            <a:picLocks noChangeAspect="1"/>
          </p:cNvPicPr>
          <p:nvPr/>
        </p:nvPicPr>
        <p:blipFill>
          <a:blip r:embed="rId3" cstate="print"/>
          <a:srcRect b="50642"/>
          <a:stretch>
            <a:fillRect/>
          </a:stretch>
        </p:blipFill>
        <p:spPr>
          <a:xfrm>
            <a:off x="6500826" y="2357430"/>
            <a:ext cx="2296933" cy="2143140"/>
          </a:xfrm>
          <a:prstGeom prst="rect">
            <a:avLst/>
          </a:prstGeom>
        </p:spPr>
      </p:pic>
      <p:pic>
        <p:nvPicPr>
          <p:cNvPr id="16" name="Рисунок 15" descr="9.jpg"/>
          <p:cNvPicPr>
            <a:picLocks noChangeAspect="1"/>
          </p:cNvPicPr>
          <p:nvPr/>
        </p:nvPicPr>
        <p:blipFill>
          <a:blip r:embed="rId3" cstate="print"/>
          <a:srcRect t="49358"/>
          <a:stretch>
            <a:fillRect/>
          </a:stretch>
        </p:blipFill>
        <p:spPr>
          <a:xfrm>
            <a:off x="6500826" y="4500570"/>
            <a:ext cx="2296933" cy="219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929222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Назови правильно.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14281_html_95d68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142984"/>
            <a:ext cx="8471705" cy="5143536"/>
          </a:xfrm>
          <a:prstGeom prst="rect">
            <a:avLst/>
          </a:prstGeom>
        </p:spPr>
      </p:pic>
      <p:pic>
        <p:nvPicPr>
          <p:cNvPr id="5" name="Рисунок 4" descr="animacionnie-kartinki-47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6286512" y="2928934"/>
            <a:ext cx="1000132" cy="1236274"/>
          </a:xfrm>
          <a:prstGeom prst="rect">
            <a:avLst/>
          </a:prstGeom>
        </p:spPr>
      </p:pic>
      <p:pic>
        <p:nvPicPr>
          <p:cNvPr id="6" name="Рисунок 5" descr="animacionnie-kartinki-47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000364" y="1857364"/>
            <a:ext cx="1000132" cy="123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929222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Переходим дорогу.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f84800a57d3e3a5f2516c71fdc657da9_Gene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524539"/>
          </a:xfrm>
          <a:prstGeom prst="rect">
            <a:avLst/>
          </a:prstGeom>
        </p:spPr>
      </p:pic>
      <p:pic>
        <p:nvPicPr>
          <p:cNvPr id="5" name="Рисунок 4" descr="autocolante-impresso-winnie-the-pooh-01~66625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86182" y="4357694"/>
            <a:ext cx="1303730" cy="2296478"/>
          </a:xfrm>
          <a:prstGeom prst="rect">
            <a:avLst/>
          </a:prstGeom>
        </p:spPr>
      </p:pic>
      <p:pic>
        <p:nvPicPr>
          <p:cNvPr id="9" name="Рисунок 8" descr="CuwqN6qWEAAar3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60938" t="2166" r="3906" b="11278"/>
          <a:stretch>
            <a:fillRect/>
          </a:stretch>
        </p:blipFill>
        <p:spPr>
          <a:xfrm>
            <a:off x="6215074" y="3786190"/>
            <a:ext cx="1643074" cy="2774969"/>
          </a:xfrm>
          <a:prstGeom prst="rect">
            <a:avLst/>
          </a:prstGeom>
        </p:spPr>
      </p:pic>
      <p:pic>
        <p:nvPicPr>
          <p:cNvPr id="6" name="Рисунок 5" descr="autocolante-impresso-winnie-the-pooh-01~66625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000240"/>
            <a:ext cx="614279" cy="108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84800a57d3e3a5f2516c71fdc657da9_Gener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19173"/>
            <a:ext cx="8286808" cy="5524537"/>
          </a:xfrm>
          <a:prstGeom prst="rect">
            <a:avLst/>
          </a:prstGeom>
        </p:spPr>
      </p:pic>
      <p:pic>
        <p:nvPicPr>
          <p:cNvPr id="5" name="Рисунок 4" descr="poohwave2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286248" y="1285860"/>
            <a:ext cx="819143" cy="1155806"/>
          </a:xfrm>
          <a:prstGeom prst="rect">
            <a:avLst/>
          </a:prstGeom>
        </p:spPr>
      </p:pic>
      <p:pic>
        <p:nvPicPr>
          <p:cNvPr id="6" name="Рисунок 5" descr="сундук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5" y="3286124"/>
            <a:ext cx="3653395" cy="320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796908"/>
          </a:xfrm>
        </p:spPr>
        <p:txBody>
          <a:bodyPr/>
          <a:lstStyle/>
          <a:p>
            <a:r>
              <a:rPr lang="ru-RU" dirty="0" smtClean="0"/>
              <a:t>Сказочные герои.</a:t>
            </a:r>
            <a:endParaRPr lang="ru-RU" dirty="0"/>
          </a:p>
        </p:txBody>
      </p:sp>
      <p:pic>
        <p:nvPicPr>
          <p:cNvPr id="3" name="Рисунок 2" descr="2874905-golden-chest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142984"/>
            <a:ext cx="2438400" cy="2438400"/>
          </a:xfrm>
          <a:prstGeom prst="rect">
            <a:avLst/>
          </a:prstGeom>
        </p:spPr>
      </p:pic>
      <p:pic>
        <p:nvPicPr>
          <p:cNvPr id="4" name="Рисунок 3" descr="56a187cc47a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643051"/>
            <a:ext cx="1625103" cy="1643074"/>
          </a:xfrm>
          <a:prstGeom prst="rect">
            <a:avLst/>
          </a:prstGeom>
        </p:spPr>
      </p:pic>
      <p:pic>
        <p:nvPicPr>
          <p:cNvPr id="5" name="Рисунок 4" descr="aladdin-mdash-prince-ali-lyrics-7686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143380"/>
            <a:ext cx="1045655" cy="2366943"/>
          </a:xfrm>
          <a:prstGeom prst="rect">
            <a:avLst/>
          </a:prstGeom>
        </p:spPr>
      </p:pic>
      <p:pic>
        <p:nvPicPr>
          <p:cNvPr id="6" name="Рисунок 5" descr="15191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3" y="1000108"/>
            <a:ext cx="1161420" cy="2890835"/>
          </a:xfrm>
          <a:prstGeom prst="rect">
            <a:avLst/>
          </a:prstGeom>
        </p:spPr>
      </p:pic>
      <p:pic>
        <p:nvPicPr>
          <p:cNvPr id="7" name="Рисунок 6" descr="Halloween-Witches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9" r="9954"/>
          <a:stretch>
            <a:fillRect/>
          </a:stretch>
        </p:blipFill>
        <p:spPr>
          <a:xfrm>
            <a:off x="7000892" y="4214818"/>
            <a:ext cx="1500198" cy="2354459"/>
          </a:xfrm>
          <a:prstGeom prst="rect">
            <a:avLst/>
          </a:prstGeom>
        </p:spPr>
      </p:pic>
      <p:pic>
        <p:nvPicPr>
          <p:cNvPr id="8" name="Рисунок 7" descr="Emely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0815" y="4187447"/>
            <a:ext cx="1643058" cy="2464587"/>
          </a:xfrm>
          <a:prstGeom prst="rect">
            <a:avLst/>
          </a:prstGeom>
        </p:spPr>
      </p:pic>
      <p:pic>
        <p:nvPicPr>
          <p:cNvPr id="9" name="Рисунок 8" descr="obrazovanie3_ivbe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07"/>
          <a:stretch>
            <a:fillRect/>
          </a:stretch>
        </p:blipFill>
        <p:spPr>
          <a:xfrm>
            <a:off x="4500562" y="4429132"/>
            <a:ext cx="1613415" cy="1976435"/>
          </a:xfrm>
          <a:prstGeom prst="rect">
            <a:avLst/>
          </a:prstGeom>
        </p:spPr>
      </p:pic>
      <p:pic>
        <p:nvPicPr>
          <p:cNvPr id="10" name="Рисунок 9" descr="depositphotos_27449455-Magic-carpet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429264"/>
            <a:ext cx="1630490" cy="977019"/>
          </a:xfrm>
          <a:prstGeom prst="rect">
            <a:avLst/>
          </a:prstGeom>
        </p:spPr>
      </p:pic>
      <p:pic>
        <p:nvPicPr>
          <p:cNvPr id="11" name="Рисунок 10" descr="148026-pic3.jpg"/>
          <p:cNvPicPr>
            <a:picLocks noChangeAspect="1"/>
          </p:cNvPicPr>
          <p:nvPr/>
        </p:nvPicPr>
        <p:blipFill>
          <a:blip r:embed="rId10" cstate="print"/>
          <a:srcRect b="59211"/>
          <a:stretch>
            <a:fillRect/>
          </a:stretch>
        </p:blipFill>
        <p:spPr>
          <a:xfrm>
            <a:off x="4214810" y="3500438"/>
            <a:ext cx="2071686" cy="1003471"/>
          </a:xfrm>
          <a:prstGeom prst="rect">
            <a:avLst/>
          </a:prstGeom>
        </p:spPr>
      </p:pic>
      <p:pic>
        <p:nvPicPr>
          <p:cNvPr id="12" name="Рисунок 11" descr="a52ab9dd-24f6-4ad2-bc6a-a51939599d5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2776915"/>
            <a:ext cx="950180" cy="1071783"/>
          </a:xfrm>
          <a:prstGeom prst="rect">
            <a:avLst/>
          </a:prstGeom>
        </p:spPr>
      </p:pic>
      <p:pic>
        <p:nvPicPr>
          <p:cNvPr id="13" name="Рисунок 12" descr="canstock1141882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62" b="17846"/>
          <a:stretch>
            <a:fillRect/>
          </a:stretch>
        </p:blipFill>
        <p:spPr>
          <a:xfrm rot="18710476">
            <a:off x="6034679" y="5282271"/>
            <a:ext cx="1714512" cy="857256"/>
          </a:xfrm>
          <a:prstGeom prst="rect">
            <a:avLst/>
          </a:prstGeom>
        </p:spPr>
      </p:pic>
      <p:pic>
        <p:nvPicPr>
          <p:cNvPr id="14" name="Рисунок 13" descr="mortar-and-pestle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40" r="31855"/>
          <a:stretch>
            <a:fillRect/>
          </a:stretch>
        </p:blipFill>
        <p:spPr>
          <a:xfrm>
            <a:off x="1928794" y="1714488"/>
            <a:ext cx="857256" cy="1531257"/>
          </a:xfrm>
          <a:prstGeom prst="rect">
            <a:avLst/>
          </a:prstGeom>
        </p:spPr>
      </p:pic>
      <p:pic>
        <p:nvPicPr>
          <p:cNvPr id="15" name="Рисунок 14" descr="main_438674_original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4239083"/>
            <a:ext cx="1857388" cy="261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0.01318 L 1.38889E-6 -3.9185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29 0.01758 L -1.66667E-6 -4.0966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0.3567 L 1.38778E-17 -8.53574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76 -0.35939 L 0.01476 0.060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2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-0.39847 L -2.5E-6 -4.0240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40911 L -1.94444E-6 6.47549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askraska-sestritsa-alenushki-bratec-ivanushka-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66" b="7291"/>
          <a:stretch>
            <a:fillRect/>
          </a:stretch>
        </p:blipFill>
        <p:spPr>
          <a:xfrm>
            <a:off x="6909860" y="4714884"/>
            <a:ext cx="1567779" cy="1816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Сказочные нарушители.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 descr="30408933-raskraski-kolobok-dlya-samyh-malenki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8" t="9375" r="17611" b="38541"/>
          <a:stretch>
            <a:fillRect/>
          </a:stretch>
        </p:blipFill>
        <p:spPr>
          <a:xfrm>
            <a:off x="785786" y="2143116"/>
            <a:ext cx="1113004" cy="1357322"/>
          </a:xfrm>
          <a:prstGeom prst="rect">
            <a:avLst/>
          </a:prstGeom>
        </p:spPr>
      </p:pic>
      <p:pic>
        <p:nvPicPr>
          <p:cNvPr id="3" name="Рисунок 2" descr="4de836318475c238a2df778e365db882_RSZ_6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71612"/>
            <a:ext cx="2357454" cy="2292539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500034" y="3714752"/>
            <a:ext cx="2071702" cy="294397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>
          <a:xfrm>
            <a:off x="500034" y="3571876"/>
            <a:ext cx="2214546" cy="3147011"/>
          </a:xfrm>
          <a:prstGeom prst="rect">
            <a:avLst/>
          </a:prstGeom>
        </p:spPr>
      </p:pic>
      <p:pic>
        <p:nvPicPr>
          <p:cNvPr id="7" name="Рисунок 6" descr="8105_kozlyata-raskras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66" b="30208"/>
          <a:stretch>
            <a:fillRect/>
          </a:stretch>
        </p:blipFill>
        <p:spPr>
          <a:xfrm>
            <a:off x="3286116" y="4500570"/>
            <a:ext cx="2154226" cy="2000264"/>
          </a:xfrm>
          <a:prstGeom prst="rect">
            <a:avLst/>
          </a:prstGeom>
        </p:spPr>
      </p:pic>
      <p:pic>
        <p:nvPicPr>
          <p:cNvPr id="8" name="Рисунок 7" descr="54c214ad8fdf55c89f10085fdf365336.jpg"/>
          <p:cNvPicPr>
            <a:picLocks noChangeAspect="1"/>
          </p:cNvPicPr>
          <p:nvPr/>
        </p:nvPicPr>
        <p:blipFill>
          <a:blip r:embed="rId8" cstate="print"/>
          <a:srcRect l="12500" r="8750"/>
          <a:stretch>
            <a:fillRect/>
          </a:stretch>
        </p:blipFill>
        <p:spPr>
          <a:xfrm>
            <a:off x="2928926" y="4071942"/>
            <a:ext cx="2700354" cy="2571748"/>
          </a:xfrm>
          <a:prstGeom prst="rect">
            <a:avLst/>
          </a:prstGeom>
        </p:spPr>
      </p:pic>
      <p:pic>
        <p:nvPicPr>
          <p:cNvPr id="9" name="Рисунок 8" descr="85434907.gif"/>
          <p:cNvPicPr>
            <a:picLocks noChangeAspect="1"/>
          </p:cNvPicPr>
          <p:nvPr/>
        </p:nvPicPr>
        <p:blipFill>
          <a:blip r:embed="rId9" cstate="print"/>
          <a:srcRect t="4166" b="6250"/>
          <a:stretch>
            <a:fillRect/>
          </a:stretch>
        </p:blipFill>
        <p:spPr>
          <a:xfrm>
            <a:off x="6572264" y="4143380"/>
            <a:ext cx="2119804" cy="2485500"/>
          </a:xfrm>
          <a:prstGeom prst="rect">
            <a:avLst/>
          </a:prstGeom>
        </p:spPr>
      </p:pic>
      <p:pic>
        <p:nvPicPr>
          <p:cNvPr id="11" name="Рисунок 10" descr="img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53335" t="19992" r="14062" b="23958"/>
          <a:stretch>
            <a:fillRect/>
          </a:stretch>
        </p:blipFill>
        <p:spPr>
          <a:xfrm>
            <a:off x="7072330" y="2143116"/>
            <a:ext cx="1428760" cy="1842244"/>
          </a:xfrm>
          <a:prstGeom prst="rect">
            <a:avLst/>
          </a:prstGeom>
        </p:spPr>
      </p:pic>
      <p:pic>
        <p:nvPicPr>
          <p:cNvPr id="12" name="Рисунок 11" descr="img2.jpg"/>
          <p:cNvPicPr>
            <a:picLocks noChangeAspect="1"/>
          </p:cNvPicPr>
          <p:nvPr/>
        </p:nvPicPr>
        <p:blipFill>
          <a:blip r:embed="rId10" cstate="print"/>
          <a:srcRect l="13281" t="19992" r="54116" b="23958"/>
          <a:stretch>
            <a:fillRect/>
          </a:stretch>
        </p:blipFill>
        <p:spPr>
          <a:xfrm>
            <a:off x="6643702" y="1581028"/>
            <a:ext cx="1857388" cy="2394918"/>
          </a:xfrm>
          <a:prstGeom prst="rect">
            <a:avLst/>
          </a:prstGeom>
        </p:spPr>
      </p:pic>
      <p:pic>
        <p:nvPicPr>
          <p:cNvPr id="13" name="Рисунок 12" descr="radio_ultra_skazka_na_noch_kot_petuh_i_lis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714488"/>
            <a:ext cx="1571618" cy="2095491"/>
          </a:xfrm>
          <a:prstGeom prst="rect">
            <a:avLst/>
          </a:prstGeom>
        </p:spPr>
      </p:pic>
      <p:pic>
        <p:nvPicPr>
          <p:cNvPr id="14" name="Рисунок 13" descr="134889700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3306" y="1392402"/>
            <a:ext cx="1714512" cy="258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Знатоки правил  безопасности</vt:lpstr>
      <vt:lpstr>Найди опасность.</vt:lpstr>
      <vt:lpstr>Назови знак.</vt:lpstr>
      <vt:lpstr>Светофор.</vt:lpstr>
      <vt:lpstr>Назови правильно.</vt:lpstr>
      <vt:lpstr>Переходим дорогу.</vt:lpstr>
      <vt:lpstr>Слайд 7</vt:lpstr>
      <vt:lpstr>Сказочные герои.</vt:lpstr>
      <vt:lpstr>Сказочные нарушители.</vt:lpstr>
      <vt:lpstr>Молодцы!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правил  безопасности</dc:title>
  <dc:creator>Алексей</dc:creator>
  <cp:lastModifiedBy>Windows User</cp:lastModifiedBy>
  <cp:revision>31</cp:revision>
  <dcterms:created xsi:type="dcterms:W3CDTF">2017-02-09T14:51:12Z</dcterms:created>
  <dcterms:modified xsi:type="dcterms:W3CDTF">2021-07-06T15:05:04Z</dcterms:modified>
</cp:coreProperties>
</file>