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4" r:id="rId4"/>
    <p:sldId id="262" r:id="rId5"/>
    <p:sldId id="265" r:id="rId6"/>
    <p:sldId id="274" r:id="rId7"/>
    <p:sldId id="27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889557"/>
            <a:ext cx="8646461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4" y="2245659"/>
            <a:ext cx="8646459" cy="3899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3382" y="2651760"/>
            <a:ext cx="3918857" cy="186055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театрализованной деятельности в формировании элементарных математических представлений у дошкольников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01208" y="5226340"/>
            <a:ext cx="4191032" cy="756447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pPr algn="r"/>
            <a:r>
              <a:rPr lang="ru-RU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Толстова С. В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«Деление на части»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0086" y="2153424"/>
            <a:ext cx="6090714" cy="22002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основу берем сказку «Два жадных медвежонка». Детям необходимо поделить сыр между медвежатами и лисой.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4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7153" y="1920238"/>
            <a:ext cx="2350850" cy="3762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1291" y="4240277"/>
            <a:ext cx="3067594" cy="2265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1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57" y="4103248"/>
            <a:ext cx="2613776" cy="2415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«Большее, меньшее число»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368" y="1815737"/>
            <a:ext cx="8646459" cy="4120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 необходимо</a:t>
            </a:r>
          </a:p>
          <a:p>
            <a:pPr algn="ctr"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разбудить царевну и найти ее имя.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Васи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7" y="2902132"/>
            <a:ext cx="2819943" cy="3759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7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14" y="3559628"/>
            <a:ext cx="3089366" cy="3089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58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3295" y="2715847"/>
            <a:ext cx="2333951" cy="3934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1281442"/>
            <a:ext cx="8646461" cy="150270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занятиях могут быть использованы не только</a:t>
            </a:r>
            <a:b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сказочные герои, но и герои из мультфильмов и книг, а также различные животные.</a:t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мы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200" y="3156968"/>
            <a:ext cx="2597727" cy="3462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ышка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4083" y="2463422"/>
            <a:ext cx="2664822" cy="3553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мыш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8741" y="3108958"/>
            <a:ext cx="2674621" cy="3566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«Решение примеров»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653" y="1836226"/>
            <a:ext cx="5766483" cy="20238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занятие заглянула Обезьянка - иностранка с большими чемоданами, в которых привезла сувениры. А открыть чемоданы не может – забыла код.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атыл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" y="3635535"/>
            <a:ext cx="2276935" cy="300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марты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6268" y="1933303"/>
            <a:ext cx="2890156" cy="385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при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0845" y="3693926"/>
            <a:ext cx="3098777" cy="2902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80" y="1124689"/>
            <a:ext cx="8646461" cy="11274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Результат: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приемов театрализованной игры в формировании элементарных математических представлений у дошкольников создает условия не только для приобретения новых знаний, умений и навыков в этой области, но и способствует развитию детского творчества, индивидуальных особенностей детей, развитию связной речи и коммуникативных навыков.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817" y="2065212"/>
            <a:ext cx="4107884" cy="3199117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Содержимое 3" descr="спасибо за вним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359" y="1305787"/>
            <a:ext cx="3880043" cy="5173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6" y="1229191"/>
            <a:ext cx="8646461" cy="11274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94" y="2688609"/>
            <a:ext cx="8646459" cy="3456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настоящее время, в эпоху развития математической науки и компьютеризации, наибольшее значение приобретает проблема обучения детей математике. </a:t>
            </a:r>
          </a:p>
          <a:p>
            <a:pPr algn="ctr">
              <a:buNone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Она становится необходимой для освоения различных профессий!</a:t>
            </a:r>
          </a:p>
          <a:p>
            <a:pPr>
              <a:buNone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938" y="1182634"/>
            <a:ext cx="8646461" cy="112749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94" y="2579427"/>
            <a:ext cx="8646459" cy="356587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i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театральной деятельности в формировании элементарных математических представлений у дошкольников.</a:t>
            </a:r>
          </a:p>
          <a:p>
            <a:pPr>
              <a:buNone/>
            </a:pP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336765" y="1939902"/>
            <a:ext cx="5978435" cy="1587500"/>
            <a:chOff x="1296" y="1344"/>
            <a:chExt cx="2976" cy="10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7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13"/>
              <a:ext cx="254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Закрепление знаний о математических понятиях с помощью литературно-художественных образов;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310639" y="3485675"/>
            <a:ext cx="6043749" cy="1374775"/>
            <a:chOff x="1296" y="1824"/>
            <a:chExt cx="2976" cy="86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7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Создание благоприятных условий для  раннего выявления и развития интересов и способностей детей;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323702" y="5205412"/>
            <a:ext cx="6109063" cy="1652588"/>
            <a:chOff x="1296" y="2304"/>
            <a:chExt cx="2976" cy="1041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7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b="1" i="1" dirty="0">
                  <a:latin typeface="Times New Roman" pitchFamily="18" charset="0"/>
                  <a:cs typeface="Times New Roman" pitchFamily="18" charset="0"/>
                </a:rPr>
                <a:t>Формирование учебной мотивации посредством игровой деятельности и проблемного обучения.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29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2" y="889557"/>
            <a:ext cx="8485836" cy="1266414"/>
          </a:xfrm>
        </p:spPr>
        <p:txBody>
          <a:bodyPr>
            <a:normAutofit/>
          </a:bodyPr>
          <a:lstStyle/>
          <a:p>
            <a:pPr algn="ctr"/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Примеры математических задач для </a:t>
            </a:r>
          </a:p>
          <a:p>
            <a:pPr algn="ctr">
              <a:buNone/>
            </a:pPr>
            <a:r>
              <a:rPr lang="ru-RU" sz="4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«Образование двухзначных чисел»</a:t>
            </a:r>
            <a:endParaRPr lang="ru-RU" sz="4000" dirty="0"/>
          </a:p>
        </p:txBody>
      </p:sp>
      <p:pic>
        <p:nvPicPr>
          <p:cNvPr id="4" name="Объект 3" descr="C:\Users\Катя\Desktop\сканирование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240" y="2060812"/>
            <a:ext cx="6591869" cy="433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69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«Закрепление порядкового счёта»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67" y="1864175"/>
            <a:ext cx="6235113" cy="4678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91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889557"/>
            <a:ext cx="8065930" cy="1127498"/>
          </a:xfrm>
        </p:spPr>
        <p:txBody>
          <a:bodyPr>
            <a:normAutofit/>
          </a:bodyPr>
          <a:lstStyle/>
          <a:p>
            <a:r>
              <a:rPr lang="ru-RU" sz="4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«Объём»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8456" y="2062778"/>
            <a:ext cx="4317567" cy="18131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Ивану – царевичу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определить, в какой сосуд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жидкости входит больше,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какой меньше.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depositphotos_371775270-stock-illustration-jars-of-honey-isolated-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885" y="4153987"/>
            <a:ext cx="3095719" cy="225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 цар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453" y="836022"/>
            <a:ext cx="3095898" cy="4127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3" descr="объем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3623" y="3422469"/>
            <a:ext cx="3265714" cy="3265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«Логические задачи»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Царь Считай 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выдаст замуж свою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внучку Почемучку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Ивана царевича,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он вместе с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 решит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сложную</a:t>
            </a:r>
          </a:p>
          <a:p>
            <a:pPr>
              <a:buNone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логическую задачу.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80c0a3370d7e87cd5d7a2fef8307d4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3774" y="2063931"/>
            <a:ext cx="2161944" cy="4134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лог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901" y="2353491"/>
            <a:ext cx="2741567" cy="3655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300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Использование театрализованной деятельности в формировании элементарных математических представлений у дошкольников</vt:lpstr>
      <vt:lpstr>Актуальность</vt:lpstr>
      <vt:lpstr>Цель</vt:lpstr>
      <vt:lpstr>Задачи</vt:lpstr>
      <vt:lpstr>Презентация PowerPoint</vt:lpstr>
      <vt:lpstr>«Образование двухзначных чисел»</vt:lpstr>
      <vt:lpstr>«Закрепление порядкового счёта»</vt:lpstr>
      <vt:lpstr>«Объём»</vt:lpstr>
      <vt:lpstr>«Логические задачи»</vt:lpstr>
      <vt:lpstr>«Деление на части»</vt:lpstr>
      <vt:lpstr>«Большее, меньшее число»</vt:lpstr>
      <vt:lpstr>На занятиях могут быть использованы не только сказочные герои, но и герои из мультфильмов и книг, а также различные животные. </vt:lpstr>
      <vt:lpstr>«Решение примеров»</vt:lpstr>
      <vt:lpstr>Результат: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92</cp:revision>
  <dcterms:created xsi:type="dcterms:W3CDTF">2014-11-21T11:00:06Z</dcterms:created>
  <dcterms:modified xsi:type="dcterms:W3CDTF">2021-08-24T10:51:42Z</dcterms:modified>
</cp:coreProperties>
</file>