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2" r:id="rId4"/>
    <p:sldId id="275" r:id="rId5"/>
    <p:sldId id="263" r:id="rId6"/>
    <p:sldId id="264" r:id="rId7"/>
    <p:sldId id="265" r:id="rId8"/>
    <p:sldId id="266" r:id="rId9"/>
    <p:sldId id="267" r:id="rId10"/>
    <p:sldId id="273" r:id="rId11"/>
    <p:sldId id="274" r:id="rId12"/>
    <p:sldId id="268" r:id="rId13"/>
    <p:sldId id="260" r:id="rId14"/>
    <p:sldId id="269" r:id="rId15"/>
    <p:sldId id="25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2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0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00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8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04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3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42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1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5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3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8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1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332656"/>
            <a:ext cx="2890664" cy="3312368"/>
          </a:xfrm>
        </p:spPr>
        <p:txBody>
          <a:bodyPr/>
          <a:lstStyle/>
          <a:p>
            <a:r>
              <a:rPr lang="ru-RU" dirty="0"/>
              <a:t>«Осень на пороге»</a:t>
            </a:r>
          </a:p>
        </p:txBody>
      </p:sp>
      <p:pic>
        <p:nvPicPr>
          <p:cNvPr id="11266" name="Picture 2" descr="D:\0_153715_cea76e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5983439" cy="60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1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много».</a:t>
            </a:r>
            <a:endParaRPr lang="ru-RU" dirty="0"/>
          </a:p>
        </p:txBody>
      </p:sp>
      <p:pic>
        <p:nvPicPr>
          <p:cNvPr id="15362" name="Picture 2" descr="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938"/>
            <a:ext cx="31781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021136" cy="12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03" y="3284984"/>
            <a:ext cx="2021136" cy="12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76" y="5085184"/>
            <a:ext cx="2021136" cy="12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06" y="1649217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80" y="1276940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15" y="3062007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91" y="2383203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96" y="4200130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46" y="3703077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44" y="5229200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60" y="4718191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24014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91" y="6093246"/>
            <a:ext cx="1157040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8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много».</a:t>
            </a:r>
            <a:endParaRPr lang="ru-RU" dirty="0"/>
          </a:p>
        </p:txBody>
      </p:sp>
      <p:pic>
        <p:nvPicPr>
          <p:cNvPr id="16386" name="Picture 2" descr="D:\lasto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02465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last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75" y="2862392"/>
            <a:ext cx="1951203" cy="17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lastoc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73" y="5013176"/>
            <a:ext cx="188019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lastoch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9" y="1345831"/>
            <a:ext cx="1296463" cy="11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83" y="1673188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42" y="2069232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78" y="2537196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22" y="3714258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05" y="4617132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12" y="5301208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41268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87" y="3329284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last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62" y="4129533"/>
            <a:ext cx="899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dirty="0"/>
              <a:t>Мудрый Ворон расскажет вам о том, как звери в лесу готовятся к приходу осени.</a:t>
            </a:r>
            <a:endParaRPr lang="ru-RU" dirty="0">
              <a:effectLst/>
            </a:endParaRPr>
          </a:p>
        </p:txBody>
      </p:sp>
      <p:pic>
        <p:nvPicPr>
          <p:cNvPr id="14338" name="Picture 2" descr="D:\122168802_0b3b72cf8138__kopiya__3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707294" cy="31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2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«Осень на пороге»</a:t>
            </a:r>
            <a:br>
              <a:rPr lang="ru-RU" dirty="0" smtClean="0"/>
            </a:br>
            <a:r>
              <a:rPr lang="ru-RU" dirty="0" smtClean="0"/>
              <a:t>рассказ</a:t>
            </a:r>
            <a:endParaRPr lang="ru-RU" dirty="0"/>
          </a:p>
        </p:txBody>
      </p:sp>
      <p:pic>
        <p:nvPicPr>
          <p:cNvPr id="4" name="Picture 4" descr="D:\img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243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osen-na-poro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" y="2385180"/>
            <a:ext cx="7143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5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r>
              <a:rPr lang="ru-RU" sz="2800" b="1" dirty="0"/>
              <a:t>Осень на пороге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—  Жители леса! — закричал утром мудрый Во­рон.— Осень у лесного порога, всели к ее приходу го­товы?</a:t>
            </a:r>
            <a:br>
              <a:rPr lang="ru-RU" sz="2800" dirty="0"/>
            </a:br>
            <a:r>
              <a:rPr lang="ru-RU" sz="2800" dirty="0"/>
              <a:t>Как эхо донеслось из леса:    — Готовы, готовы, готовы...</a:t>
            </a:r>
            <a:br>
              <a:rPr lang="ru-RU" sz="2800" dirty="0"/>
            </a:br>
            <a:r>
              <a:rPr lang="ru-RU" sz="2800" dirty="0"/>
              <a:t>— А вот мы сейчас проверим! — каркнул Ворон. — перво-наперво осень холоду в лес напустит — что де­лать станете?</a:t>
            </a:r>
            <a:br>
              <a:rPr lang="ru-RU" sz="2800" dirty="0"/>
            </a:br>
            <a:r>
              <a:rPr lang="ru-RU" sz="2800" dirty="0"/>
              <a:t>Откликнулись звери:</a:t>
            </a:r>
            <a:br>
              <a:rPr lang="ru-RU" sz="2800" dirty="0"/>
            </a:br>
            <a:r>
              <a:rPr lang="ru-RU" sz="2800" dirty="0"/>
              <a:t>— Мы, белки, зайцы, лисицы, в зимние шубы пе­реоденемся!</a:t>
            </a:r>
            <a:br>
              <a:rPr lang="ru-RU" sz="2800" dirty="0"/>
            </a:br>
            <a:r>
              <a:rPr lang="ru-RU" sz="2800" dirty="0"/>
              <a:t>— Мы, барсуки, еноты, в теплые норы спрячемся!</a:t>
            </a:r>
            <a:br>
              <a:rPr lang="ru-RU" sz="2800" dirty="0"/>
            </a:br>
            <a:r>
              <a:rPr lang="ru-RU" sz="2800" dirty="0"/>
              <a:t>— Мы, ежи, медведи, сном беспробудным уснем!</a:t>
            </a:r>
            <a:br>
              <a:rPr lang="ru-RU" sz="2800" dirty="0"/>
            </a:br>
            <a:r>
              <a:rPr lang="ru-RU" sz="2800" dirty="0"/>
              <a:t>     Мы перелётные птицы в тёплые края улетим!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013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0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b="1" i="1" dirty="0"/>
              <a:t>Итог занятия.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Кто </a:t>
            </a:r>
            <a:r>
              <a:rPr lang="ru-RU" dirty="0"/>
              <a:t>прилетал к вам в гости?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готовятся к зиме зайцы, лисы и белки?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ежи и медведи?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перелетные птицы?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979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3701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80"/>
          <a:stretch/>
        </p:blipFill>
        <p:spPr bwMode="auto">
          <a:xfrm>
            <a:off x="24437" y="548680"/>
            <a:ext cx="5184576" cy="62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9013" y="548680"/>
            <a:ext cx="2891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нам в гости прилетел мудрый Ворон. </a:t>
            </a:r>
            <a:r>
              <a:rPr lang="ru-RU" dirty="0" smtClean="0"/>
              <a:t>Он </a:t>
            </a:r>
            <a:r>
              <a:rPr lang="ru-RU" dirty="0"/>
              <a:t>принес нам интересную историю.</a:t>
            </a:r>
            <a:endParaRPr lang="ru-RU" dirty="0">
              <a:effectLst/>
            </a:endParaRPr>
          </a:p>
        </p:txBody>
      </p:sp>
      <p:pic>
        <p:nvPicPr>
          <p:cNvPr id="12290" name="Picture 2" descr="D:\122168802_0b3b72cf8138__kopiya__3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02" y="1844824"/>
            <a:ext cx="45974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3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ПОСЛУШАЙТЕ СТИХОТВОРЕНИЕ:</a:t>
            </a:r>
            <a:br>
              <a:rPr lang="ru-RU" sz="2800" dirty="0" smtClean="0"/>
            </a:br>
            <a:r>
              <a:rPr lang="ru-RU" sz="2800" dirty="0" smtClean="0"/>
              <a:t>Все </a:t>
            </a:r>
            <a:r>
              <a:rPr lang="ru-RU" sz="2800" dirty="0"/>
              <a:t>деревья облетели, Зеленеют только ели. Днем и ночью дождик льет, Грязь и лужи у ворот. Когда это бывает? </a:t>
            </a:r>
            <a:r>
              <a:rPr lang="ru-RU" sz="2800" i="1" dirty="0"/>
              <a:t>(Осенью.)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dirty="0" smtClean="0"/>
              <a:t>А </a:t>
            </a:r>
            <a:r>
              <a:rPr lang="ru-RU" sz="2800" dirty="0"/>
              <a:t>из рассказа мудрого Ворона мы узнаем, как лесные жители готовятся к приходу осени и осен­ним холодам.</a:t>
            </a:r>
            <a:endParaRPr lang="ru-RU" sz="2800" dirty="0">
              <a:effectLst/>
            </a:endParaRPr>
          </a:p>
        </p:txBody>
      </p:sp>
      <p:pic>
        <p:nvPicPr>
          <p:cNvPr id="13314" name="Picture 2" descr="D:\122168802_0b3b72cf8138__kopiya__3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07086"/>
            <a:ext cx="2969231" cy="2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2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много»</a:t>
            </a:r>
            <a:endParaRPr lang="ru-RU" dirty="0"/>
          </a:p>
        </p:txBody>
      </p:sp>
      <p:pic>
        <p:nvPicPr>
          <p:cNvPr id="17410" name="Picture 2" descr="D:\rabbit_PNG3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289396" cy="2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rabbit_PNG37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1209276" cy="10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rabbit_PNG37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61" y="3356992"/>
            <a:ext cx="1209276" cy="10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rabbit_PNG37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16" y="4941168"/>
            <a:ext cx="1209276" cy="10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93" y="1514150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12" y="1784989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14" y="2401181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65" y="2814879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98" y="3275329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62" y="3708784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84" y="4324976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62" y="4633072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02" y="5394035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rabbit_PNG3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13" y="5702131"/>
            <a:ext cx="697011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</a:t>
            </a:r>
            <a:r>
              <a:rPr lang="ru-RU" b="1" i="1" dirty="0" smtClean="0"/>
              <a:t>»</a:t>
            </a:r>
            <a:endParaRPr lang="ru-RU" dirty="0"/>
          </a:p>
        </p:txBody>
      </p:sp>
      <p:pic>
        <p:nvPicPr>
          <p:cNvPr id="6146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9909"/>
            <a:ext cx="19807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20" y="2708920"/>
            <a:ext cx="19807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4" y="1366402"/>
            <a:ext cx="19807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3" y="4437112"/>
            <a:ext cx="19807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85396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18" y="2285396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831" y="3788970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57" y="3609959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19" y="4797222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52" y="5767156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53" y="1124744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30" y="5767156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epositphotos_10872484-stock-photo-raccoon-9-months-procyon-l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12" y="4763340"/>
            <a:ext cx="1260623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много».</a:t>
            </a:r>
            <a:endParaRPr lang="ru-RU" dirty="0"/>
          </a:p>
        </p:txBody>
      </p:sp>
      <p:pic>
        <p:nvPicPr>
          <p:cNvPr id="7170" name="Picture 2" descr="D:\236437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0" y="2132856"/>
            <a:ext cx="28099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36437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4812"/>
            <a:ext cx="1708448" cy="15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236437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8" y="2780928"/>
            <a:ext cx="1708448" cy="15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236437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72" y="4077072"/>
            <a:ext cx="1708448" cy="15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344813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04" y="2640956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174949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89" y="3568971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86" y="4238679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89" y="4581128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08" y="5214978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65" y="5653159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167994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236437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86" y="6003022"/>
            <a:ext cx="854224" cy="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много».</a:t>
            </a:r>
            <a:endParaRPr lang="ru-RU" dirty="0"/>
          </a:p>
        </p:txBody>
      </p:sp>
      <p:pic>
        <p:nvPicPr>
          <p:cNvPr id="8194" name="Picture 2" descr="D:\ezh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07882"/>
            <a:ext cx="2232248" cy="15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ezh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97" y="1556792"/>
            <a:ext cx="139202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ezh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77" y="2880229"/>
            <a:ext cx="1752059" cy="11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ezh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14" y="4653136"/>
            <a:ext cx="1428226" cy="9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83" y="2206365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04" y="2145305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61" y="1285713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42" y="3093808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88" y="3182809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61" y="3952996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01" y="4366605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63" y="5099118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2" y="5376219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ezh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63" y="5949280"/>
            <a:ext cx="852162" cy="5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6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много».</a:t>
            </a:r>
            <a:endParaRPr lang="ru-RU" dirty="0"/>
          </a:p>
        </p:txBody>
      </p:sp>
      <p:pic>
        <p:nvPicPr>
          <p:cNvPr id="9218" name="Picture 2" descr="D:\232835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2973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232835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29" y="4661917"/>
            <a:ext cx="1721305" cy="18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232835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5362"/>
            <a:ext cx="1563834" cy="16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328355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1485041" cy="15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40" y="2036488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46" y="1343362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79" y="3011121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60" y="2853730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58" y="3802415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38" y="4077866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9" y="4719395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39" y="5183454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58" y="6051377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23283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39" y="6051377"/>
            <a:ext cx="742521" cy="7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0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Игра «Один </a:t>
            </a:r>
            <a:r>
              <a:rPr lang="ru-RU" dirty="0"/>
              <a:t>— </a:t>
            </a:r>
            <a:r>
              <a:rPr lang="ru-RU" b="1" i="1" dirty="0"/>
              <a:t>много».</a:t>
            </a:r>
            <a:endParaRPr lang="ru-RU" dirty="0"/>
          </a:p>
        </p:txBody>
      </p:sp>
      <p:pic>
        <p:nvPicPr>
          <p:cNvPr id="10242" name="Picture 2" descr="D:\241841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401022" cy="21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24184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22" y="1572339"/>
            <a:ext cx="1200511" cy="10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2418419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68" y="2885969"/>
            <a:ext cx="1521418" cy="13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241841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14" y="4869160"/>
            <a:ext cx="12890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21" y="2970639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50" y="2193041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08" y="2970639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14" y="4638810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88" y="3853453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67" y="4758763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55" y="5659908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70" y="5659908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25" y="1386058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241841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35209"/>
            <a:ext cx="808682" cy="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076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97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«Осень на пороге»</vt:lpstr>
      <vt:lpstr>Презентация PowerPoint</vt:lpstr>
      <vt:lpstr>ПОСЛУШАЙТЕ СТИХОТВОРЕНИЕ: Все деревья облетели, Зеленеют только ели. Днем и ночью дождик льет, Грязь и лужи у ворот. Когда это бывает? (Осенью.)  А из рассказа мудрого Ворона мы узнаем, как лесные жители готовятся к приходу осени и осен­ним холодам.</vt:lpstr>
      <vt:lpstr>Игра «Один — много»</vt:lpstr>
      <vt:lpstr>Игра «Один — много»</vt:lpstr>
      <vt:lpstr>Игра «Один — много».</vt:lpstr>
      <vt:lpstr>Игра «Один — много».</vt:lpstr>
      <vt:lpstr>Игра «Один — много».</vt:lpstr>
      <vt:lpstr>Игра «Один — много».</vt:lpstr>
      <vt:lpstr>Игра «Один — много».</vt:lpstr>
      <vt:lpstr>Игра «Один — много».</vt:lpstr>
      <vt:lpstr>Мудрый Ворон расскажет вам о том, как звери в лесу готовятся к приходу осени.</vt:lpstr>
      <vt:lpstr>«Осень на пороге» рассказ</vt:lpstr>
      <vt:lpstr>Осень на пороге —  Жители леса! — закричал утром мудрый Во­рон.— Осень у лесного порога, всели к ее приходу го­товы? Как эхо донеслось из леса:    — Готовы, готовы, готовы... — А вот мы сейчас проверим! — каркнул Ворон. — перво-наперво осень холоду в лес напустит — что де­лать станете? Откликнулись звери: — Мы, белки, зайцы, лисицы, в зимние шубы пе­реоденемся! — Мы, барсуки, еноты, в теплые норы спрячемся! — Мы, ежи, медведи, сном беспробудным уснем!      Мы перелётные птицы в тёплые края улетим!</vt:lpstr>
      <vt:lpstr>Презентация PowerPoint</vt:lpstr>
      <vt:lpstr>Итог занятия. Кто прилетал к вам в гости?  Как готовятся к зиме зайцы, лисы и белки?  А ежи и медведи?  А перелетные птицы?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admin</cp:lastModifiedBy>
  <cp:revision>12</cp:revision>
  <dcterms:created xsi:type="dcterms:W3CDTF">2018-10-04T16:01:57Z</dcterms:created>
  <dcterms:modified xsi:type="dcterms:W3CDTF">2021-09-22T15:48:49Z</dcterms:modified>
</cp:coreProperties>
</file>