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696" r:id="rId2"/>
    <p:sldMasterId id="2147483769" r:id="rId3"/>
  </p:sldMasterIdLst>
  <p:notesMasterIdLst>
    <p:notesMasterId r:id="rId34"/>
  </p:notesMasterIdLst>
  <p:sldIdLst>
    <p:sldId id="275" r:id="rId4"/>
    <p:sldId id="286" r:id="rId5"/>
    <p:sldId id="277" r:id="rId6"/>
    <p:sldId id="292" r:id="rId7"/>
    <p:sldId id="278" r:id="rId8"/>
    <p:sldId id="279" r:id="rId9"/>
    <p:sldId id="321" r:id="rId10"/>
    <p:sldId id="290" r:id="rId11"/>
    <p:sldId id="280" r:id="rId12"/>
    <p:sldId id="317" r:id="rId13"/>
    <p:sldId id="309" r:id="rId14"/>
    <p:sldId id="282" r:id="rId15"/>
    <p:sldId id="296" r:id="rId16"/>
    <p:sldId id="308" r:id="rId17"/>
    <p:sldId id="298" r:id="rId18"/>
    <p:sldId id="284" r:id="rId19"/>
    <p:sldId id="302" r:id="rId20"/>
    <p:sldId id="305" r:id="rId21"/>
    <p:sldId id="318" r:id="rId22"/>
    <p:sldId id="293" r:id="rId23"/>
    <p:sldId id="303" r:id="rId24"/>
    <p:sldId id="304" r:id="rId25"/>
    <p:sldId id="322" r:id="rId26"/>
    <p:sldId id="287" r:id="rId27"/>
    <p:sldId id="301" r:id="rId28"/>
    <p:sldId id="288" r:id="rId29"/>
    <p:sldId id="300" r:id="rId30"/>
    <p:sldId id="320" r:id="rId31"/>
    <p:sldId id="313" r:id="rId32"/>
    <p:sldId id="26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5797" autoAdjust="0"/>
  </p:normalViewPr>
  <p:slideViewPr>
    <p:cSldViewPr>
      <p:cViewPr varScale="1">
        <p:scale>
          <a:sx n="87" d="100"/>
          <a:sy n="87" d="100"/>
        </p:scale>
        <p:origin x="-864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631E0-DC6F-4F29-9307-9331875679A6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68BDF-5224-4616-A5F0-5E4B6F045B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6B1B-7C3B-4C68-BCFA-8216A52DC60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A39D-C3F5-4316-8353-243E3A5120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6B1B-7C3B-4C68-BCFA-8216A52DC60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A39D-C3F5-4316-8353-243E3A5120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6B1B-7C3B-4C68-BCFA-8216A52DC60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A39D-C3F5-4316-8353-243E3A5120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6B1B-7C3B-4C68-BCFA-8216A52DC60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A39D-C3F5-4316-8353-243E3A5120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C602-8A63-4397-A14C-71D1431FA3AF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ECD9-382E-42A3-B3CE-8BA91F589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C602-8A63-4397-A14C-71D1431FA3AF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ECD9-382E-42A3-B3CE-8BA91F589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C602-8A63-4397-A14C-71D1431FA3AF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ECD9-382E-42A3-B3CE-8BA91F589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C602-8A63-4397-A14C-71D1431FA3AF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ECD9-382E-42A3-B3CE-8BA91F589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C602-8A63-4397-A14C-71D1431FA3AF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ECD9-382E-42A3-B3CE-8BA91F589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C602-8A63-4397-A14C-71D1431FA3AF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ECD9-382E-42A3-B3CE-8BA91F589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C602-8A63-4397-A14C-71D1431FA3AF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ECD9-382E-42A3-B3CE-8BA91F589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6B1B-7C3B-4C68-BCFA-8216A52DC60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A39D-C3F5-4316-8353-243E3A5120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C602-8A63-4397-A14C-71D1431FA3AF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ECD9-382E-42A3-B3CE-8BA91F589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C602-8A63-4397-A14C-71D1431FA3AF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ECD9-382E-42A3-B3CE-8BA91F589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C602-8A63-4397-A14C-71D1431FA3AF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ECD9-382E-42A3-B3CE-8BA91F589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C602-8A63-4397-A14C-71D1431FA3AF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ECD9-382E-42A3-B3CE-8BA91F589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2175AB0-4DE5-4A53-9003-780353FDF97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D632D07B-7E47-4D6E-9C4A-5D9282584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5AB0-4DE5-4A53-9003-780353FDF97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D07B-7E47-4D6E-9C4A-5D9282584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5AB0-4DE5-4A53-9003-780353FDF97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D07B-7E47-4D6E-9C4A-5D9282584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5AB0-4DE5-4A53-9003-780353FDF97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D07B-7E47-4D6E-9C4A-5D9282584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2175AB0-4DE5-4A53-9003-780353FDF97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632D07B-7E47-4D6E-9C4A-5D9282584A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2175AB0-4DE5-4A53-9003-780353FDF97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D632D07B-7E47-4D6E-9C4A-5D9282584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6B1B-7C3B-4C68-BCFA-8216A52DC60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A39D-C3F5-4316-8353-243E3A5120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5AB0-4DE5-4A53-9003-780353FDF97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D07B-7E47-4D6E-9C4A-5D9282584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5AB0-4DE5-4A53-9003-780353FDF97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D07B-7E47-4D6E-9C4A-5D9282584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5AB0-4DE5-4A53-9003-780353FDF97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D07B-7E47-4D6E-9C4A-5D9282584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5AB0-4DE5-4A53-9003-780353FDF97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D07B-7E47-4D6E-9C4A-5D9282584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5AB0-4DE5-4A53-9003-780353FDF97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D07B-7E47-4D6E-9C4A-5D9282584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6B1B-7C3B-4C68-BCFA-8216A52DC60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A39D-C3F5-4316-8353-243E3A5120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6B1B-7C3B-4C68-BCFA-8216A52DC60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A39D-C3F5-4316-8353-243E3A5120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6B1B-7C3B-4C68-BCFA-8216A52DC60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A39D-C3F5-4316-8353-243E3A5120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6B1B-7C3B-4C68-BCFA-8216A52DC60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A39D-C3F5-4316-8353-243E3A5120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6B1B-7C3B-4C68-BCFA-8216A52DC60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A39D-C3F5-4316-8353-243E3A5120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6B1B-7C3B-4C68-BCFA-8216A52DC60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A39D-C3F5-4316-8353-243E3A5120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06B1B-7C3B-4C68-BCFA-8216A52DC60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A39D-C3F5-4316-8353-243E3A5120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9C602-8A63-4397-A14C-71D1431FA3AF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ECD9-382E-42A3-B3CE-8BA91F589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606B1B-7C3B-4C68-BCFA-8216A52DC607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D3CA39D-C3F5-4316-8353-243E3A5120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      Муниципальное дошкольное образовательное учреждение </a:t>
            </a:r>
            <a:br>
              <a:rPr lang="ru-RU" sz="2000" dirty="0" smtClean="0"/>
            </a:br>
            <a:r>
              <a:rPr lang="ru-RU" sz="2000" dirty="0" smtClean="0"/>
              <a:t>                                       « Солнышко»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>
              <a:buNone/>
            </a:pPr>
            <a:r>
              <a:rPr lang="ru-RU" dirty="0" smtClean="0"/>
              <a:t>                        Презентация </a:t>
            </a:r>
            <a:endParaRPr lang="ru-RU" dirty="0"/>
          </a:p>
          <a:p>
            <a:pPr algn="ctr"/>
            <a:endParaRPr lang="ru-RU" dirty="0" smtClean="0"/>
          </a:p>
          <a:p>
            <a:pPr algn="ctr">
              <a:buNone/>
            </a:pPr>
            <a:r>
              <a:rPr lang="ru-RU" sz="3600" dirty="0" smtClean="0"/>
              <a:t>       «  За здоровьем в детский сад»</a:t>
            </a:r>
            <a:endParaRPr lang="ru-RU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Воздушные ванны ,ходьба по дорожкам « здоровья»</a:t>
            </a:r>
            <a:endParaRPr lang="ru-RU" sz="2400" dirty="0"/>
          </a:p>
        </p:txBody>
      </p:sp>
      <p:pic>
        <p:nvPicPr>
          <p:cNvPr id="1026" name="Picture 2" descr="C:\Users\пользователь\Desktop\177___11\IMG_64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71678"/>
            <a:ext cx="4000528" cy="4143404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177___11\IMG_6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000240"/>
            <a:ext cx="4214842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Бодрящая гимнастика</a:t>
            </a:r>
            <a:endParaRPr lang="ru-RU" dirty="0"/>
          </a:p>
        </p:txBody>
      </p:sp>
      <p:pic>
        <p:nvPicPr>
          <p:cNvPr id="1026" name="Picture 2" descr="C:\Users\пользователь\Desktop\IMG_6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14554"/>
            <a:ext cx="3500462" cy="4324350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IMG_6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49488"/>
            <a:ext cx="3857652" cy="432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        Дыхательная гимнастика        </a:t>
            </a:r>
            <a:br>
              <a:rPr lang="ru-RU" sz="3200" dirty="0" smtClean="0"/>
            </a:br>
            <a:r>
              <a:rPr lang="ru-RU" sz="3200" dirty="0" smtClean="0"/>
              <a:t>«Мяч в ворота»              « Горячий чай»        </a:t>
            </a:r>
            <a:endParaRPr lang="ru-RU" sz="3200" dirty="0"/>
          </a:p>
        </p:txBody>
      </p:sp>
      <p:pic>
        <p:nvPicPr>
          <p:cNvPr id="1026" name="Picture 2" descr="C:\Users\пользователь\Desktop\177___11\IMG_64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357430"/>
            <a:ext cx="4071966" cy="4143404"/>
          </a:xfrm>
          <a:prstGeom prst="rect">
            <a:avLst/>
          </a:prstGeom>
          <a:noFill/>
        </p:spPr>
      </p:pic>
      <p:pic>
        <p:nvPicPr>
          <p:cNvPr id="3" name="Picture 2" descr="C:\Users\пользователь\Desktop\177___11\IMG_6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57430"/>
            <a:ext cx="4214842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Дыхательная гимнастика </a:t>
            </a:r>
            <a:r>
              <a:rPr lang="ru-RU" sz="1800" dirty="0" smtClean="0"/>
              <a:t>применяется на учебных занятиях  ,в свободное время способствует развитию дыхательной мускулатуры, увеличению подвижности грудной клетки и диафрагмы, улучшению кровообращения в лёгких  </a:t>
            </a:r>
            <a:br>
              <a:rPr lang="ru-RU" sz="1800" dirty="0" smtClean="0"/>
            </a:br>
            <a:r>
              <a:rPr lang="ru-RU" sz="1800" dirty="0" smtClean="0"/>
              <a:t>Игра« </a:t>
            </a:r>
            <a:r>
              <a:rPr lang="ru-RU" sz="1800" dirty="0" err="1" smtClean="0"/>
              <a:t>Дуй-бол</a:t>
            </a:r>
            <a:r>
              <a:rPr lang="ru-RU" sz="1800" dirty="0" smtClean="0"/>
              <a:t>»</a:t>
            </a:r>
            <a:endParaRPr lang="ru-RU" sz="1800" dirty="0"/>
          </a:p>
        </p:txBody>
      </p:sp>
      <p:pic>
        <p:nvPicPr>
          <p:cNvPr id="1026" name="Picture 2" descr="C:\Users\пользователь\Desktop\IMG_65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100" y="2249488"/>
            <a:ext cx="5765800" cy="432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                       Дыхательная гимнастика               </a:t>
            </a:r>
            <a:br>
              <a:rPr lang="ru-RU" sz="2400" dirty="0" smtClean="0"/>
            </a:br>
            <a:r>
              <a:rPr lang="ru-RU" sz="2400" dirty="0" smtClean="0"/>
              <a:t>       « Надуй пузырь»                                    « Ветерок»</a:t>
            </a:r>
            <a:endParaRPr lang="ru-RU" sz="2400" dirty="0"/>
          </a:p>
        </p:txBody>
      </p:sp>
      <p:pic>
        <p:nvPicPr>
          <p:cNvPr id="1026" name="Picture 2" descr="C:\Users\пользователь\Desktop\IMG_6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285992"/>
            <a:ext cx="3714776" cy="4357718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IMG_6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285992"/>
            <a:ext cx="4357718" cy="432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                Гимнастика для глаз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слежение глазами и обведение траектории движений представленных объектов  проводится 3-5 минут</a:t>
            </a:r>
            <a:endParaRPr lang="ru-RU" sz="2000" dirty="0"/>
          </a:p>
        </p:txBody>
      </p:sp>
      <p:pic>
        <p:nvPicPr>
          <p:cNvPr id="1026" name="Picture 2" descr="C:\Users\пользователь\Desktop\177___11\IMG_6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3116"/>
            <a:ext cx="3714776" cy="2500330"/>
          </a:xfrm>
          <a:prstGeom prst="rect">
            <a:avLst/>
          </a:prstGeom>
          <a:noFill/>
        </p:spPr>
      </p:pic>
      <p:pic>
        <p:nvPicPr>
          <p:cNvPr id="3" name="Picture 2" descr="C:\Users\пользователь\Desktop\177___11\IMG_6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2212" y="5500702"/>
            <a:ext cx="15605126" cy="11704638"/>
          </a:xfrm>
          <a:prstGeom prst="rect">
            <a:avLst/>
          </a:prstGeom>
          <a:noFill/>
        </p:spPr>
      </p:pic>
      <p:pic>
        <p:nvPicPr>
          <p:cNvPr id="5" name="Picture 2" descr="C:\Users\пользователь\Desktop\177___11\IMG_6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071678"/>
            <a:ext cx="4071966" cy="2571768"/>
          </a:xfrm>
          <a:prstGeom prst="rect">
            <a:avLst/>
          </a:prstGeom>
          <a:noFill/>
        </p:spPr>
      </p:pic>
      <p:pic>
        <p:nvPicPr>
          <p:cNvPr id="6" name="Picture 3" descr="C:\Users\пользователь\Desktop\177___11\IMG_6439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857488" y="4500570"/>
            <a:ext cx="3500462" cy="2214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Пальчиковая  </a:t>
            </a:r>
            <a:r>
              <a:rPr lang="ru-RU" sz="2200" dirty="0" smtClean="0"/>
              <a:t>гимнастика </a:t>
            </a:r>
            <a:r>
              <a:rPr lang="ru-RU" sz="1800" dirty="0" smtClean="0"/>
              <a:t>-целенаправленная тренировка мозга ребенка, способствует улучшению двигательной координации ,стимулирует развитие речи, подготавливает руку к письму.           Игра « </a:t>
            </a:r>
            <a:r>
              <a:rPr lang="ru-RU" sz="1800" dirty="0" err="1" smtClean="0"/>
              <a:t>Ринг-динг</a:t>
            </a:r>
            <a:r>
              <a:rPr lang="ru-RU" sz="1800" dirty="0" smtClean="0"/>
              <a:t>» « Замок»</a:t>
            </a:r>
            <a:endParaRPr lang="ru-RU" sz="1800" dirty="0"/>
          </a:p>
        </p:txBody>
      </p:sp>
      <p:pic>
        <p:nvPicPr>
          <p:cNvPr id="1026" name="Picture 2" descr="C:\Users\пользователь\Desktop\IMG_6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3116"/>
            <a:ext cx="3714776" cy="4324350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IMG_6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3116"/>
            <a:ext cx="4000528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</a:t>
            </a:r>
            <a:r>
              <a:rPr lang="ru-RU" sz="3200" dirty="0" err="1" smtClean="0"/>
              <a:t>Самомассаж</a:t>
            </a:r>
            <a:r>
              <a:rPr lang="ru-RU" sz="3200" dirty="0" smtClean="0"/>
              <a:t>-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2400" dirty="0" smtClean="0"/>
              <a:t>игровой  « Су –</a:t>
            </a:r>
            <a:r>
              <a:rPr lang="ru-RU" sz="2400" dirty="0" err="1" smtClean="0"/>
              <a:t>джок</a:t>
            </a:r>
            <a:r>
              <a:rPr lang="ru-RU" sz="2400" dirty="0" smtClean="0"/>
              <a:t>» с шарами,        с карандашами</a:t>
            </a:r>
            <a:endParaRPr lang="ru-RU" sz="2400" dirty="0"/>
          </a:p>
        </p:txBody>
      </p:sp>
      <p:pic>
        <p:nvPicPr>
          <p:cNvPr id="1026" name="Picture 2" descr="C:\Users\пользователь\Desktop\IMG_65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214554"/>
            <a:ext cx="4000528" cy="3929090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IMG_6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285992"/>
            <a:ext cx="3929090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Технология музыкального воздействия  используется   в качестве вспомогательного средства для снятия напряжения и повышения  эмоционального настроя.</a:t>
            </a:r>
            <a:endParaRPr lang="ru-RU" sz="2000" dirty="0"/>
          </a:p>
        </p:txBody>
      </p:sp>
      <p:pic>
        <p:nvPicPr>
          <p:cNvPr id="1026" name="Picture 2" descr="C:\Users\пользователь\Desktop\IMG_6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472" y="2571720"/>
            <a:ext cx="3714776" cy="3643362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IMG_64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571744"/>
            <a:ext cx="4143404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Положительный и эмоциональный микроклимат в группе обеспечивает снятие  психоэмоционального напряжения.</a:t>
            </a:r>
            <a:endParaRPr lang="ru-RU" sz="2400" dirty="0"/>
          </a:p>
        </p:txBody>
      </p:sp>
      <p:pic>
        <p:nvPicPr>
          <p:cNvPr id="1026" name="Picture 2" descr="C:\Users\пользователь\Desktop\IMG_65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3116"/>
            <a:ext cx="3643338" cy="2071702"/>
          </a:xfrm>
          <a:prstGeom prst="rect">
            <a:avLst/>
          </a:prstGeom>
          <a:noFill/>
        </p:spPr>
      </p:pic>
      <p:pic>
        <p:nvPicPr>
          <p:cNvPr id="5" name="Picture 2" descr="C:\Users\пользователь\Desktop\IMG_63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3116"/>
            <a:ext cx="3786214" cy="2071702"/>
          </a:xfrm>
          <a:prstGeom prst="rect">
            <a:avLst/>
          </a:prstGeom>
          <a:noFill/>
        </p:spPr>
      </p:pic>
      <p:pic>
        <p:nvPicPr>
          <p:cNvPr id="6" name="Picture 2" descr="C:\Users\пользователь\Desktop\IMG_6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214818"/>
            <a:ext cx="3786214" cy="23590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Цель : формировать физически развитого  жизнерадостного ребёнка , положительное отношение к здоровому образу жизни.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Задачи</a:t>
            </a:r>
          </a:p>
          <a:p>
            <a:r>
              <a:rPr lang="ru-RU" dirty="0" smtClean="0"/>
              <a:t>Дать знания о здоровье человека и способах  укрепления, о гигиене здоровья.</a:t>
            </a:r>
          </a:p>
          <a:p>
            <a:r>
              <a:rPr lang="ru-RU" dirty="0" smtClean="0"/>
              <a:t>Формировать положительное отношение к здоровому образу жизни детей дошкольного возраста.</a:t>
            </a:r>
          </a:p>
          <a:p>
            <a:r>
              <a:rPr lang="ru-RU" dirty="0" smtClean="0"/>
              <a:t>Формировать педагогическую компетентность родителей по вопросу укрепления и сохранения здоровья ребенка.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Веселись детвора .        С/</a:t>
            </a:r>
            <a:r>
              <a:rPr lang="ru-RU" sz="2800" dirty="0" err="1" smtClean="0"/>
              <a:t>р</a:t>
            </a:r>
            <a:r>
              <a:rPr lang="ru-RU" sz="2800" dirty="0" smtClean="0"/>
              <a:t> игра « Больница»</a:t>
            </a:r>
            <a:endParaRPr lang="ru-RU" sz="2800" dirty="0"/>
          </a:p>
        </p:txBody>
      </p:sp>
      <p:pic>
        <p:nvPicPr>
          <p:cNvPr id="1026" name="Picture 2" descr="C:\Users\пользователь\Desktop\IMG_58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2071678"/>
            <a:ext cx="3857652" cy="4000528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IMG_6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071678"/>
            <a:ext cx="4286280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« Конкурс Чистюль»</a:t>
            </a:r>
            <a:endParaRPr lang="ru-RU" dirty="0"/>
          </a:p>
        </p:txBody>
      </p:sp>
      <p:pic>
        <p:nvPicPr>
          <p:cNvPr id="1026" name="Picture 2" descr="C:\Users\пользователь\Desktop\IMG_63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0240"/>
            <a:ext cx="3857652" cy="2286016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IMG_6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000240"/>
            <a:ext cx="4000528" cy="2286016"/>
          </a:xfrm>
          <a:prstGeom prst="rect">
            <a:avLst/>
          </a:prstGeom>
          <a:noFill/>
        </p:spPr>
      </p:pic>
      <p:pic>
        <p:nvPicPr>
          <p:cNvPr id="5" name="Picture 2" descr="C:\Users\пользователь\Desktop\IMG_65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357694"/>
            <a:ext cx="3286148" cy="2216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        Д/и« Что полезно и вредно для зубов» «  </a:t>
            </a:r>
            <a:br>
              <a:rPr lang="ru-RU" sz="2800" dirty="0" smtClean="0"/>
            </a:br>
            <a:r>
              <a:rPr lang="ru-RU" sz="2800" dirty="0" smtClean="0"/>
              <a:t>               « Овощи и фрукты полезные продукты»         </a:t>
            </a:r>
            <a:endParaRPr lang="ru-RU" sz="2800" dirty="0"/>
          </a:p>
        </p:txBody>
      </p:sp>
      <p:pic>
        <p:nvPicPr>
          <p:cNvPr id="1026" name="Picture 2" descr="C:\Users\пользователь\Desktop\DSC03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2250354"/>
            <a:ext cx="4286280" cy="4179042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IMG_6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249488"/>
            <a:ext cx="4000528" cy="4179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« Узнай на ощупь»             «Как устроен человек» </a:t>
            </a:r>
            <a:endParaRPr lang="ru-RU" sz="2400" dirty="0"/>
          </a:p>
        </p:txBody>
      </p:sp>
      <p:pic>
        <p:nvPicPr>
          <p:cNvPr id="1026" name="Picture 2" descr="C:\Users\пользователь\Desktop\IMG_6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143116"/>
            <a:ext cx="4408478" cy="4071966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IMG_6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3116"/>
            <a:ext cx="4000528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«</a:t>
            </a:r>
            <a:r>
              <a:rPr lang="ru-RU" sz="3100" b="1" dirty="0" smtClean="0"/>
              <a:t>На книжной полке»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Воспитывать бережное отношение  к своему здоровью  через чтение художественной литературы, использовать </a:t>
            </a:r>
            <a:r>
              <a:rPr lang="ru-RU" sz="2000" dirty="0" err="1" smtClean="0"/>
              <a:t>потешки</a:t>
            </a:r>
            <a:r>
              <a:rPr lang="ru-RU" sz="2000" dirty="0" smtClean="0"/>
              <a:t> .приговорки, заучивать стихи о здоровье  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err="1" smtClean="0"/>
              <a:t>А.Барто</a:t>
            </a:r>
            <a:r>
              <a:rPr lang="ru-RU" sz="2000" dirty="0" smtClean="0"/>
              <a:t> « Девочка Чумазая» ,« Я расту»</a:t>
            </a:r>
          </a:p>
          <a:p>
            <a:r>
              <a:rPr lang="ru-RU" sz="2000" dirty="0" smtClean="0"/>
              <a:t>К .Чуковский « Айболит», « </a:t>
            </a:r>
            <a:r>
              <a:rPr lang="ru-RU" sz="2000" dirty="0" err="1" smtClean="0"/>
              <a:t>Мойдодыр</a:t>
            </a:r>
            <a:r>
              <a:rPr lang="ru-RU" sz="2000" dirty="0" smtClean="0"/>
              <a:t>», « </a:t>
            </a:r>
            <a:r>
              <a:rPr lang="ru-RU" sz="2000" dirty="0" err="1" smtClean="0"/>
              <a:t>Федорино</a:t>
            </a:r>
            <a:r>
              <a:rPr lang="ru-RU" sz="2000" dirty="0" smtClean="0"/>
              <a:t> горе»</a:t>
            </a:r>
          </a:p>
          <a:p>
            <a:r>
              <a:rPr lang="ru-RU" sz="2000" dirty="0" smtClean="0"/>
              <a:t>С.Михалков» « Прививка»</a:t>
            </a:r>
          </a:p>
          <a:p>
            <a:r>
              <a:rPr lang="ru-RU" sz="2000" dirty="0" err="1" smtClean="0"/>
              <a:t>Ф.Афонькин</a:t>
            </a:r>
            <a:r>
              <a:rPr lang="ru-RU" sz="2000" dirty="0" smtClean="0"/>
              <a:t> « Как победить простуду»</a:t>
            </a:r>
          </a:p>
          <a:p>
            <a:r>
              <a:rPr lang="ru-RU" sz="2000" dirty="0" err="1" smtClean="0"/>
              <a:t>В.Голявкин</a:t>
            </a:r>
            <a:r>
              <a:rPr lang="ru-RU" sz="2000" dirty="0" smtClean="0"/>
              <a:t> « Про Вовкину тренировку»</a:t>
            </a:r>
          </a:p>
          <a:p>
            <a:r>
              <a:rPr lang="ru-RU" sz="2000" dirty="0" smtClean="0"/>
              <a:t>В.Коростылев « Королева Зубная щётка»</a:t>
            </a:r>
          </a:p>
          <a:p>
            <a:r>
              <a:rPr lang="ru-RU" sz="2000" dirty="0" smtClean="0"/>
              <a:t>Е.Шкловский «Как вести себя во время болезни»</a:t>
            </a:r>
          </a:p>
          <a:p>
            <a:r>
              <a:rPr lang="ru-RU" sz="2000" dirty="0" smtClean="0"/>
              <a:t>В.Даль « Война грибов и ягод»</a:t>
            </a:r>
          </a:p>
          <a:p>
            <a:r>
              <a:rPr lang="ru-RU" sz="2000" dirty="0" err="1" smtClean="0"/>
              <a:t>И.Токмакова</a:t>
            </a:r>
            <a:r>
              <a:rPr lang="ru-RU" sz="2000" dirty="0" smtClean="0"/>
              <a:t> « Мне грустно я лежу больной»</a:t>
            </a:r>
          </a:p>
          <a:p>
            <a:r>
              <a:rPr lang="ru-RU" sz="2000" dirty="0" smtClean="0"/>
              <a:t>« Вершки и корешки» « Каша из топора»</a:t>
            </a:r>
          </a:p>
          <a:p>
            <a:r>
              <a:rPr lang="ru-RU" sz="2000" dirty="0" smtClean="0"/>
              <a:t>С.Михалков « Про девочку которая плохо кушала»</a:t>
            </a:r>
          </a:p>
          <a:p>
            <a:r>
              <a:rPr lang="ru-RU" sz="2000" dirty="0" smtClean="0"/>
              <a:t>Э </a:t>
            </a:r>
            <a:r>
              <a:rPr lang="ru-RU" sz="2000" dirty="0" err="1" smtClean="0"/>
              <a:t>Мокшанская</a:t>
            </a:r>
            <a:r>
              <a:rPr lang="ru-RU" sz="2000" dirty="0" smtClean="0"/>
              <a:t> « Уши « « Мой замечательный нос»</a:t>
            </a:r>
            <a:endParaRPr lang="ru-RU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Художественное слово ,пример сказочного героя оказывает огромное влияние на развитие ребёнка.</a:t>
            </a:r>
            <a:endParaRPr lang="ru-RU" sz="2800" dirty="0"/>
          </a:p>
        </p:txBody>
      </p:sp>
      <p:pic>
        <p:nvPicPr>
          <p:cNvPr id="1026" name="Picture 2" descr="C:\Users\пользователь\Desktop\IMG_64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14480" y="2285992"/>
            <a:ext cx="5764876" cy="4322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«Для мам и пап</a:t>
            </a:r>
            <a:r>
              <a:rPr lang="ru-RU" sz="2400" dirty="0" smtClean="0"/>
              <a:t>» консультации, памятки, информационные листы, фотовыставки, опросы, досуги и развлечения, день открытых дверей</a:t>
            </a:r>
            <a:endParaRPr lang="ru-RU" sz="2400" dirty="0"/>
          </a:p>
        </p:txBody>
      </p:sp>
      <p:pic>
        <p:nvPicPr>
          <p:cNvPr id="1026" name="Picture 2" descr="C:\Users\пользователь\Desktop\177___11\IMG_64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357430"/>
            <a:ext cx="3500462" cy="4071966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177___11\IMG_643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9124" y="2357430"/>
            <a:ext cx="4357718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Стенгазеты о здоровье</a:t>
            </a:r>
            <a:endParaRPr lang="ru-RU" dirty="0"/>
          </a:p>
        </p:txBody>
      </p:sp>
      <p:pic>
        <p:nvPicPr>
          <p:cNvPr id="1026" name="Picture 2" descr="C:\Users\пользователь\Desktop\IMG_6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3116"/>
            <a:ext cx="3929090" cy="4143404"/>
          </a:xfrm>
          <a:prstGeom prst="rect">
            <a:avLst/>
          </a:prstGeom>
          <a:noFill/>
        </p:spPr>
      </p:pic>
      <p:pic>
        <p:nvPicPr>
          <p:cNvPr id="3" name="Picture 2" descr="C:\Users\пользователь\Desktop\IMG_6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143116"/>
            <a:ext cx="4572031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             Семейные альбомы </a:t>
            </a:r>
            <a:br>
              <a:rPr lang="ru-RU" sz="3600" dirty="0" smtClean="0"/>
            </a:br>
            <a:r>
              <a:rPr lang="ru-RU" sz="3600" dirty="0" smtClean="0"/>
              <a:t>       « Здоровый образ жизни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1026" name="Picture 2" descr="C:\Users\пользователь\Desktop\IMG_65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100" y="2249488"/>
            <a:ext cx="5765800" cy="432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Информация для родителей</a:t>
            </a:r>
            <a:endParaRPr lang="ru-RU" dirty="0"/>
          </a:p>
        </p:txBody>
      </p:sp>
      <p:pic>
        <p:nvPicPr>
          <p:cNvPr id="1026" name="Picture 2" descr="C:\Users\пользователь\Desktop\IMG_65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100" y="2249488"/>
            <a:ext cx="5765800" cy="432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Компоненты здорового образа жизни</a:t>
            </a:r>
            <a:r>
              <a:rPr lang="ru-RU" sz="2000" dirty="0" smtClean="0"/>
              <a:t>: режим ,питание ,отсутствие вредных привычек ,двигательная активность ,благоприятная психологическая обстановка  ,правила гигиены, профилактика болезней.</a:t>
            </a:r>
            <a:endParaRPr lang="ru-RU" sz="2000" dirty="0"/>
          </a:p>
        </p:txBody>
      </p:sp>
      <p:pic>
        <p:nvPicPr>
          <p:cNvPr id="1026" name="Picture 2" descr="C:\Users\пользователь\Desktop\IMG_56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571744"/>
            <a:ext cx="3429024" cy="3691363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IMG_63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643182"/>
            <a:ext cx="4000528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     Здоровые дети в здоровой семье.</a:t>
            </a:r>
            <a:br>
              <a:rPr lang="ru-RU" sz="2800" dirty="0" smtClean="0"/>
            </a:br>
            <a:r>
              <a:rPr lang="ru-RU" sz="2800" dirty="0" smtClean="0"/>
              <a:t>    Здоровые семьи - в </a:t>
            </a:r>
            <a:r>
              <a:rPr lang="ru-RU" sz="2800" smtClean="0"/>
              <a:t>здоровой стране.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sz="5400" dirty="0" smtClean="0"/>
              <a:t>            </a:t>
            </a:r>
            <a:r>
              <a:rPr lang="ru-RU" sz="4800" dirty="0" smtClean="0"/>
              <a:t>СПАСИБО ЗА          </a:t>
            </a:r>
          </a:p>
          <a:p>
            <a:pPr>
              <a:buNone/>
            </a:pPr>
            <a:r>
              <a:rPr lang="ru-RU" sz="4800" smtClean="0"/>
              <a:t>         ВНИМАНИЕ</a:t>
            </a:r>
            <a:endParaRPr lang="ru-RU" sz="5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Утренняя гимнастика проводится ежедневно</a:t>
            </a:r>
            <a:br>
              <a:rPr lang="ru-RU" sz="2400" dirty="0" smtClean="0"/>
            </a:br>
            <a:r>
              <a:rPr lang="ru-RU" sz="2400" dirty="0" smtClean="0"/>
              <a:t>« Чтобы день был наш в порядке начинаем мы с зарядки» </a:t>
            </a:r>
            <a:endParaRPr lang="ru-RU" sz="2400" dirty="0"/>
          </a:p>
        </p:txBody>
      </p:sp>
      <p:pic>
        <p:nvPicPr>
          <p:cNvPr id="1026" name="Picture 2" descr="C:\Users\пользователь\Desktop\IMG_65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249488"/>
            <a:ext cx="6858048" cy="432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Физкультурные занятия</a:t>
            </a:r>
            <a:r>
              <a:rPr lang="ru-RU" sz="1600" dirty="0" smtClean="0"/>
              <a:t>  </a:t>
            </a:r>
            <a:endParaRPr lang="ru-RU" dirty="0"/>
          </a:p>
        </p:txBody>
      </p:sp>
      <p:pic>
        <p:nvPicPr>
          <p:cNvPr id="1026" name="Picture 2" descr="C:\Users\пользователь\Desktop\IMG_63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500306"/>
            <a:ext cx="3571900" cy="4000528"/>
          </a:xfrm>
          <a:prstGeom prst="rect">
            <a:avLst/>
          </a:prstGeom>
          <a:noFill/>
        </p:spPr>
      </p:pic>
      <p:pic>
        <p:nvPicPr>
          <p:cNvPr id="3" name="Picture 2" descr="C:\Users\пользователь\Desktop\IMG_6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500306"/>
            <a:ext cx="3786214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Подвижные , народные и спортивные  игры  подбираются в соответствии с возрастом и местом.</a:t>
            </a:r>
            <a:endParaRPr lang="ru-RU" sz="2800" dirty="0"/>
          </a:p>
        </p:txBody>
      </p:sp>
      <p:pic>
        <p:nvPicPr>
          <p:cNvPr id="1026" name="Picture 2" descr="C:\Users\пользователь\Desktop\IMG_64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14554"/>
            <a:ext cx="4071966" cy="4357718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177___11\IMG_645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00562" y="2250354"/>
            <a:ext cx="4214842" cy="4322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Игры на свежем воздухе</a:t>
            </a:r>
            <a:endParaRPr lang="ru-RU" dirty="0"/>
          </a:p>
        </p:txBody>
      </p:sp>
      <p:pic>
        <p:nvPicPr>
          <p:cNvPr id="4" name="Picture 2" descr="C:\Users\пользователь\Desktop\IMG_63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2214554"/>
            <a:ext cx="4000528" cy="4322618"/>
          </a:xfrm>
          <a:prstGeom prst="rect">
            <a:avLst/>
          </a:prstGeom>
          <a:noFill/>
        </p:spPr>
      </p:pic>
      <p:pic>
        <p:nvPicPr>
          <p:cNvPr id="5" name="Picture 2" descr="C:\Users\пользователь\Desktop\IMG_5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214554"/>
            <a:ext cx="4479916" cy="432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      Игры на свежем воздухе</a:t>
            </a:r>
            <a:endParaRPr lang="ru-RU" sz="3600" dirty="0"/>
          </a:p>
        </p:txBody>
      </p:sp>
      <p:pic>
        <p:nvPicPr>
          <p:cNvPr id="1026" name="Picture 2" descr="C:\Users\пользователь\Desktop\IMG_63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2269038"/>
            <a:ext cx="3929090" cy="4017482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IMG_6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249488"/>
            <a:ext cx="4000528" cy="403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релаксация под музыку композиторов: Штраус « Вальс», </a:t>
            </a:r>
            <a:r>
              <a:rPr lang="ru-RU" sz="2400" dirty="0" err="1" smtClean="0"/>
              <a:t>Вивальди</a:t>
            </a:r>
            <a:r>
              <a:rPr lang="ru-RU" sz="2400" dirty="0" smtClean="0"/>
              <a:t> « Времена года», Чайковский </a:t>
            </a:r>
            <a:br>
              <a:rPr lang="ru-RU" sz="2400" dirty="0" smtClean="0"/>
            </a:br>
            <a:r>
              <a:rPr lang="ru-RU" sz="2400" dirty="0" smtClean="0"/>
              <a:t>« Детский альбом»</a:t>
            </a:r>
            <a:endParaRPr lang="ru-RU" sz="2400" dirty="0"/>
          </a:p>
        </p:txBody>
      </p:sp>
      <p:pic>
        <p:nvPicPr>
          <p:cNvPr id="4" name="Picture 2" descr="C:\Users\пользователь\Desktop\IMG_65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562" y="2250354"/>
            <a:ext cx="5764876" cy="4322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</TotalTime>
  <Words>440</Words>
  <Application>Microsoft Office PowerPoint</Application>
  <PresentationFormat>Экран (4:3)</PresentationFormat>
  <Paragraphs>54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1_Специальное оформление</vt:lpstr>
      <vt:lpstr>Специальное оформление</vt:lpstr>
      <vt:lpstr>Городская</vt:lpstr>
      <vt:lpstr>      Муниципальное дошкольное образовательное учреждение                                         « Солнышко»</vt:lpstr>
      <vt:lpstr>Цель : формировать физически развитого  жизнерадостного ребёнка , положительное отношение к здоровому образу жизни.</vt:lpstr>
      <vt:lpstr>Компоненты здорового образа жизни: режим ,питание ,отсутствие вредных привычек ,двигательная активность ,благоприятная психологическая обстановка  ,правила гигиены, профилактика болезней.</vt:lpstr>
      <vt:lpstr>Утренняя гимнастика проводится ежедневно « Чтобы день был наш в порядке начинаем мы с зарядки» </vt:lpstr>
      <vt:lpstr>   Физкультурные занятия  </vt:lpstr>
      <vt:lpstr>Подвижные , народные и спортивные  игры  подбираются в соответствии с возрастом и местом.</vt:lpstr>
      <vt:lpstr>     Игры на свежем воздухе</vt:lpstr>
      <vt:lpstr>      Игры на свежем воздухе</vt:lpstr>
      <vt:lpstr>релаксация под музыку композиторов: Штраус « Вальс», Вивальди « Времена года», Чайковский  « Детский альбом»</vt:lpstr>
      <vt:lpstr>Воздушные ванны ,ходьба по дорожкам « здоровья»</vt:lpstr>
      <vt:lpstr>      Бодрящая гимнастика</vt:lpstr>
      <vt:lpstr>         Дыхательная гимнастика         «Мяч в ворота»              « Горячий чай»        </vt:lpstr>
      <vt:lpstr>Дыхательная гимнастика применяется на учебных занятиях  ,в свободное время способствует развитию дыхательной мускулатуры, увеличению подвижности грудной клетки и диафрагмы, улучшению кровообращения в лёгких   Игра« Дуй-бол»</vt:lpstr>
      <vt:lpstr>                        Дыхательная гимнастика                       « Надуй пузырь»                                    « Ветерок»</vt:lpstr>
      <vt:lpstr>                Гимнастика для глаз слежение глазами и обведение траектории движений представленных объектов  проводится 3-5 минут</vt:lpstr>
      <vt:lpstr>Пальчиковая  гимнастика -целенаправленная тренировка мозга ребенка, способствует улучшению двигательной координации ,стимулирует развитие речи, подготавливает руку к письму.           Игра « Ринг-динг» « Замок»</vt:lpstr>
      <vt:lpstr>                  Самомассаж-  игровой  « Су –джок» с шарами,        с карандашами</vt:lpstr>
      <vt:lpstr>Технология музыкального воздействия  используется   в качестве вспомогательного средства для снятия напряжения и повышения  эмоционального настроя.</vt:lpstr>
      <vt:lpstr>Положительный и эмоциональный микроклимат в группе обеспечивает снятие  психоэмоционального напряжения.</vt:lpstr>
      <vt:lpstr>Веселись детвора .        С/р игра « Больница»</vt:lpstr>
      <vt:lpstr>        « Конкурс Чистюль»</vt:lpstr>
      <vt:lpstr>        Д/и« Что полезно и вредно для зубов» «                  « Овощи и фрукты полезные продукты»         </vt:lpstr>
      <vt:lpstr>« Узнай на ощупь»             «Как устроен человек» </vt:lpstr>
      <vt:lpstr>«На книжной полке»  Воспитывать бережное отношение  к своему здоровью  через чтение художественной литературы, использовать потешки .приговорки, заучивать стихи о здоровье  </vt:lpstr>
      <vt:lpstr>Художественное слово ,пример сказочного героя оказывает огромное влияние на развитие ребёнка.</vt:lpstr>
      <vt:lpstr>«Для мам и пап» консультации, памятки, информационные листы, фотовыставки, опросы, досуги и развлечения, день открытых дверей</vt:lpstr>
      <vt:lpstr>       Стенгазеты о здоровье</vt:lpstr>
      <vt:lpstr>             Семейные альбомы         « Здоровый образ жизни»</vt:lpstr>
      <vt:lpstr>Информация для родителей</vt:lpstr>
      <vt:lpstr>     Здоровые дети в здоровой семье.     Здоровые семьи - в здоровой стране.</vt:lpstr>
    </vt:vector>
  </TitlesOfParts>
  <Company>UralSOFT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–КЛАСС по  изготовлению  народной куклы обереги</dc:title>
  <dc:creator>Михаил</dc:creator>
  <cp:lastModifiedBy>пользователь</cp:lastModifiedBy>
  <cp:revision>160</cp:revision>
  <dcterms:created xsi:type="dcterms:W3CDTF">2017-03-10T15:35:36Z</dcterms:created>
  <dcterms:modified xsi:type="dcterms:W3CDTF">2018-11-13T16:51:57Z</dcterms:modified>
</cp:coreProperties>
</file>