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68" r:id="rId5"/>
    <p:sldId id="258" r:id="rId6"/>
    <p:sldId id="260" r:id="rId7"/>
    <p:sldId id="262" r:id="rId8"/>
    <p:sldId id="269" r:id="rId9"/>
    <p:sldId id="270" r:id="rId10"/>
    <p:sldId id="263" r:id="rId11"/>
    <p:sldId id="265" r:id="rId12"/>
    <p:sldId id="264" r:id="rId13"/>
    <p:sldId id="259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0E1B1-9CBA-4BE5-9885-F9DAF954E765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32829-6279-494A-AF09-7BE36F909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10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32829-6279-494A-AF09-7BE36F90904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29F99-B5BA-414F-8CDC-9495F4DBFF9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0151A-D1B0-4AFD-85BB-B934009B7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19578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CC"/>
                </a:solidFill>
              </a:rPr>
              <a:t>«Организационная деятельность детей в летний оздоровительный период в МБДОУ «Детский сад №12 «</a:t>
            </a:r>
            <a:r>
              <a:rPr lang="ru-RU" b="1" i="1" dirty="0" err="1" smtClean="0">
                <a:solidFill>
                  <a:srgbClr val="0000CC"/>
                </a:solidFill>
              </a:rPr>
              <a:t>Алтынчэч»с</a:t>
            </a:r>
            <a:r>
              <a:rPr lang="ru-RU" b="1" i="1" dirty="0" smtClean="0">
                <a:solidFill>
                  <a:srgbClr val="0000CC"/>
                </a:solidFill>
              </a:rPr>
              <a:t> детьми </a:t>
            </a:r>
            <a:r>
              <a:rPr lang="en-US" b="1" i="1" dirty="0">
                <a:solidFill>
                  <a:srgbClr val="0000CC"/>
                </a:solidFill>
              </a:rPr>
              <a:t>2</a:t>
            </a:r>
            <a:r>
              <a:rPr lang="ru-RU" b="1" i="1" dirty="0" smtClean="0">
                <a:solidFill>
                  <a:srgbClr val="0000CC"/>
                </a:solidFill>
              </a:rPr>
              <a:t> младшей группы   «Радуга» 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805264"/>
            <a:ext cx="6544816" cy="1052736"/>
          </a:xfrm>
        </p:spPr>
        <p:txBody>
          <a:bodyPr>
            <a:normAutofit fontScale="92500" lnSpcReduction="1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rgbClr val="0000CC"/>
                </a:solidFill>
              </a:rPr>
              <a:t>2021 г.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58475"/>
            <a:ext cx="4104456" cy="250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216240" cy="74168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3" y="-171400"/>
            <a:ext cx="522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Трудовая деятельность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80251"/>
            <a:ext cx="2459559" cy="327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60238"/>
            <a:ext cx="3382809" cy="253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21" y="689910"/>
            <a:ext cx="4461396" cy="250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20" y="3392996"/>
            <a:ext cx="4356143" cy="326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14201"/>
            <a:ext cx="3600400" cy="334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3960440" cy="296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8824"/>
            <a:ext cx="9216240" cy="74168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15816" y="18864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Наблюдения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59"/>
            <a:ext cx="4219376" cy="31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268760"/>
            <a:ext cx="4212352" cy="316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9712" y="332656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Помощь родителей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3" y="1416213"/>
            <a:ext cx="3024336" cy="402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74320"/>
            <a:ext cx="4949218" cy="37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5" y="1556792"/>
            <a:ext cx="5832648" cy="437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1772816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</a:rPr>
              <a:t>Спасибо 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</a:rPr>
              <a:t>за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</a:rPr>
              <a:t>Внимание! </a:t>
            </a:r>
            <a:endParaRPr lang="ru-RU" sz="7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528" y="-945175"/>
            <a:ext cx="8568952" cy="867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создание условий для летнего отдыха и оздоровления детей в ДОУ.</a:t>
            </a:r>
            <a:r>
              <a:rPr lang="ru-RU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rgbClr val="0000CC"/>
                </a:solidFill>
                <a:latin typeface="Calibri" pitchFamily="34" charset="0"/>
              </a:rPr>
              <a:t>Сохранение </a:t>
            </a:r>
            <a:r>
              <a:rPr lang="ru-RU" b="1" dirty="0">
                <a:solidFill>
                  <a:srgbClr val="0000CC"/>
                </a:solidFill>
                <a:latin typeface="Calibri" pitchFamily="34" charset="0"/>
              </a:rPr>
              <a:t>и укрепление физического и психического здоровья детей с учетом их индивидуальных особенностей, удовлетворение потребностей растущего организма в отдыхе, творческой деятельности и движении.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algn="just"/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 </a:t>
            </a:r>
          </a:p>
          <a:p>
            <a:pPr lvl="0" algn="just"/>
            <a:r>
              <a:rPr lang="ru-RU" b="1" dirty="0" smtClean="0">
                <a:solidFill>
                  <a:srgbClr val="0000CC"/>
                </a:solidFill>
              </a:rPr>
              <a:t>      укреплять </a:t>
            </a:r>
            <a:r>
              <a:rPr lang="ru-RU" b="1" dirty="0">
                <a:solidFill>
                  <a:srgbClr val="0000CC"/>
                </a:solidFill>
              </a:rPr>
              <a:t>здоровье детей путем повышения адаптационных возможностей организма, развивать двигательные и психические способности, способствовать формированию положительного эмоционального состояния;                                       </a:t>
            </a:r>
          </a:p>
          <a:p>
            <a:pPr lvl="0" algn="just"/>
            <a:r>
              <a:rPr lang="ru-RU" b="1" dirty="0" smtClean="0">
                <a:solidFill>
                  <a:srgbClr val="0000CC"/>
                </a:solidFill>
              </a:rPr>
              <a:t>     всесторонне </a:t>
            </a:r>
            <a:r>
              <a:rPr lang="ru-RU" b="1" dirty="0">
                <a:solidFill>
                  <a:srgbClr val="0000CC"/>
                </a:solidFill>
              </a:rPr>
              <a:t>совершенствовать физические функции организма;</a:t>
            </a:r>
          </a:p>
          <a:p>
            <a:pPr lvl="0" algn="just"/>
            <a:r>
              <a:rPr lang="ru-RU" b="1" dirty="0" smtClean="0">
                <a:solidFill>
                  <a:srgbClr val="0000CC"/>
                </a:solidFill>
              </a:rPr>
              <a:t>     повышать </a:t>
            </a:r>
            <a:r>
              <a:rPr lang="ru-RU" b="1" dirty="0">
                <a:solidFill>
                  <a:srgbClr val="0000CC"/>
                </a:solidFill>
              </a:rPr>
              <a:t>работоспособность детского организма через различные формы закаливания;</a:t>
            </a:r>
          </a:p>
          <a:p>
            <a:pPr lvl="0" algn="just"/>
            <a:r>
              <a:rPr lang="ru-RU" b="1" dirty="0" smtClean="0">
                <a:solidFill>
                  <a:srgbClr val="0000CC"/>
                </a:solidFill>
              </a:rPr>
              <a:t>     формировать </a:t>
            </a:r>
            <a:r>
              <a:rPr lang="ru-RU" b="1" dirty="0">
                <a:solidFill>
                  <a:srgbClr val="0000CC"/>
                </a:solidFill>
              </a:rPr>
              <a:t>интерес и потребность в занятиях физическими упражнениями;</a:t>
            </a:r>
          </a:p>
          <a:p>
            <a:pPr lvl="0" algn="just"/>
            <a:r>
              <a:rPr lang="ru-RU" b="1" dirty="0" smtClean="0">
                <a:solidFill>
                  <a:srgbClr val="0000CC"/>
                </a:solidFill>
              </a:rPr>
              <a:t>     удовлетворять </a:t>
            </a:r>
            <a:r>
              <a:rPr lang="ru-RU" b="1" dirty="0">
                <a:solidFill>
                  <a:srgbClr val="0000CC"/>
                </a:solidFill>
              </a:rPr>
              <a:t>естественную потребность в движении, создавать </a:t>
            </a:r>
            <a:r>
              <a:rPr lang="ru-RU" b="1" dirty="0" smtClean="0">
                <a:solidFill>
                  <a:srgbClr val="0000CC"/>
                </a:solidFill>
              </a:rPr>
              <a:t>     условия </a:t>
            </a:r>
            <a:r>
              <a:rPr lang="ru-RU" b="1" dirty="0">
                <a:solidFill>
                  <a:srgbClr val="0000CC"/>
                </a:solidFill>
              </a:rPr>
              <a:t>для демонстрации двигательных умений каждого ребенка;                                  </a:t>
            </a:r>
          </a:p>
          <a:p>
            <a:pPr lvl="0" algn="just"/>
            <a:r>
              <a:rPr lang="ru-RU" b="1" dirty="0" smtClean="0">
                <a:solidFill>
                  <a:srgbClr val="0000CC"/>
                </a:solidFill>
              </a:rPr>
              <a:t>способствовать </a:t>
            </a:r>
            <a:r>
              <a:rPr lang="ru-RU" b="1" dirty="0">
                <a:solidFill>
                  <a:srgbClr val="0000CC"/>
                </a:solidFill>
              </a:rPr>
              <a:t>предупреждению заболеваемости и детского травматизма.   </a:t>
            </a:r>
            <a:endParaRPr lang="ru-RU" b="1" dirty="0" smtClean="0">
              <a:solidFill>
                <a:srgbClr val="0000CC"/>
              </a:solidFill>
            </a:endParaRPr>
          </a:p>
          <a:p>
            <a:pPr lvl="0"/>
            <a:endParaRPr lang="ru-RU" b="1" dirty="0">
              <a:solidFill>
                <a:srgbClr val="0000CC"/>
              </a:solidFill>
            </a:endParaRPr>
          </a:p>
          <a:p>
            <a:pPr lvl="0"/>
            <a:endParaRPr lang="ru-RU" sz="1600" b="1" dirty="0" smtClean="0">
              <a:solidFill>
                <a:srgbClr val="0000CC"/>
              </a:solidFill>
            </a:endParaRPr>
          </a:p>
          <a:p>
            <a:pPr lvl="0"/>
            <a:endParaRPr lang="ru-RU" sz="1600" b="1" dirty="0">
              <a:solidFill>
                <a:srgbClr val="0000CC"/>
              </a:solidFill>
            </a:endParaRPr>
          </a:p>
          <a:p>
            <a:pPr lvl="0"/>
            <a:endParaRPr lang="ru-RU" sz="1600" b="1" dirty="0" smtClean="0">
              <a:solidFill>
                <a:srgbClr val="0000CC"/>
              </a:solidFill>
            </a:endParaRPr>
          </a:p>
          <a:p>
            <a:pPr lvl="0"/>
            <a:endParaRPr lang="ru-RU" sz="1600" b="1" dirty="0">
              <a:solidFill>
                <a:srgbClr val="0000CC"/>
              </a:solidFill>
            </a:endParaRPr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/>
          </a:p>
          <a:p>
            <a:r>
              <a:rPr lang="ru-RU" sz="1600" dirty="0"/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67" y="-243408"/>
            <a:ext cx="9216240" cy="7416824"/>
          </a:xfrm>
          <a:prstGeom prst="rect">
            <a:avLst/>
          </a:prstGeom>
          <a:noFill/>
        </p:spPr>
      </p:pic>
      <p:pic>
        <p:nvPicPr>
          <p:cNvPr id="5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240" y="-243408"/>
            <a:ext cx="9216240" cy="74168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8024" y="98072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Подвижные игры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486916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Игры с песком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0408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603080" cy="480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0" y="116632"/>
            <a:ext cx="5760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Сюжетно-ролевые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игры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31836"/>
            <a:ext cx="2790915" cy="372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5" y="1190635"/>
            <a:ext cx="3468687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2" y="3995114"/>
            <a:ext cx="3541430" cy="265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23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5" y="332656"/>
            <a:ext cx="525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Закаливающие процедуры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ДС12\Desktop\для слайдов\IMG-20210823-WA0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7893"/>
            <a:ext cx="3816424" cy="237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2750"/>
            <a:ext cx="3269104" cy="24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42" y="4077072"/>
            <a:ext cx="4549554" cy="256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65" y="0"/>
            <a:ext cx="9180565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90872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Босохождение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501317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Солнечные процедуры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4" y="2185440"/>
            <a:ext cx="4057205" cy="30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4320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66" y="-243408"/>
            <a:ext cx="9180565" cy="71014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23628" y="573325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FF0000"/>
                </a:solidFill>
              </a:rPr>
              <a:t>Босохождение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55068"/>
            <a:ext cx="5904656" cy="44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55776" y="573325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Питьевой режим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57852"/>
            <a:ext cx="3780419" cy="504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579548267_20-p-foni-dlya-detskikh-saito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7704" y="18864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Организация питания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54" y="1124743"/>
            <a:ext cx="5811782" cy="435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167</Words>
  <Application>Microsoft Office PowerPoint</Application>
  <PresentationFormat>Экран (4:3)</PresentationFormat>
  <Paragraphs>44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«Организационная деятельность детей в летний оздоровительный период в МБДОУ «Детский сад №12 «Алтынчэч»с детьми 2 младшей группы   «Радуга»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работы в летний оздоровительный период в ДОУ с детьми 2 мл.гр. «Золушка» и средней гр. «Солнышко»</dc:title>
  <dc:creator>Admin</dc:creator>
  <cp:lastModifiedBy>ДС12</cp:lastModifiedBy>
  <cp:revision>46</cp:revision>
  <dcterms:created xsi:type="dcterms:W3CDTF">2020-09-04T10:36:22Z</dcterms:created>
  <dcterms:modified xsi:type="dcterms:W3CDTF">2021-08-31T10:45:21Z</dcterms:modified>
</cp:coreProperties>
</file>