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1" r:id="rId6"/>
    <p:sldId id="260" r:id="rId7"/>
    <p:sldId id="264" r:id="rId8"/>
    <p:sldId id="263" r:id="rId9"/>
    <p:sldId id="262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5" r:id="rId20"/>
    <p:sldId id="276" r:id="rId21"/>
    <p:sldId id="277" r:id="rId22"/>
    <p:sldId id="278" r:id="rId23"/>
    <p:sldId id="279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7DDEE"/>
    <a:srgbClr val="F3C9E4"/>
    <a:srgbClr val="EAB4EA"/>
    <a:srgbClr val="800000"/>
    <a:srgbClr val="BEB14E"/>
    <a:srgbClr val="C7B8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1" d="100"/>
          <a:sy n="101" d="100"/>
        </p:scale>
        <p:origin x="-26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2AA523-465B-4179-9117-EC66CB5D4AA7}" type="datetimeFigureOut">
              <a:rPr lang="ru-RU" smtClean="0"/>
              <a:t>30.10.2021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68D03D-AD6D-4A56-847F-977964A5C7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4724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8D03D-AD6D-4A56-847F-977964A5C7C9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5029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8D03D-AD6D-4A56-847F-977964A5C7C9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6253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30.10.2021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slide" Target="slide1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" Target="slide11.xml"/><Relationship Id="rId7" Type="http://schemas.openxmlformats.org/officeDocument/2006/relationships/image" Target="../media/image5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34.png"/><Relationship Id="rId10" Type="http://schemas.openxmlformats.org/officeDocument/2006/relationships/hyperlink" Target="https://www.youtube.com/watch?v=nWzLQYJTbAw&amp;t=1s" TargetMode="External"/><Relationship Id="rId4" Type="http://schemas.openxmlformats.org/officeDocument/2006/relationships/image" Target="../media/image22.png"/><Relationship Id="rId9" Type="http://schemas.openxmlformats.org/officeDocument/2006/relationships/slide" Target="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slide" Target="slide10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yfBYSk1sAeQ&amp;t=3s" TargetMode="External"/><Relationship Id="rId3" Type="http://schemas.openxmlformats.org/officeDocument/2006/relationships/oleObject" Target="../embeddings/oleObject1.bin"/><Relationship Id="rId7" Type="http://schemas.openxmlformats.org/officeDocument/2006/relationships/image" Target="../media/image5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8.png"/><Relationship Id="rId5" Type="http://schemas.openxmlformats.org/officeDocument/2006/relationships/slide" Target="slide2.xml"/><Relationship Id="rId4" Type="http://schemas.openxmlformats.org/officeDocument/2006/relationships/image" Target="../media/image57.wmf"/><Relationship Id="rId9" Type="http://schemas.openxmlformats.org/officeDocument/2006/relationships/hyperlink" Target="https://www.youtube.com/watch?v=X16PaOsfFsY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image" Target="../media/image62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slide" Target="slide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5" Type="http://schemas.openxmlformats.org/officeDocument/2006/relationships/slide" Target="slide2.xml"/><Relationship Id="rId4" Type="http://schemas.openxmlformats.org/officeDocument/2006/relationships/image" Target="../media/image7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slide" Target="slide17.xml"/><Relationship Id="rId7" Type="http://schemas.openxmlformats.org/officeDocument/2006/relationships/slide" Target="slide21.xml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5" Type="http://schemas.openxmlformats.org/officeDocument/2006/relationships/slide" Target="slide19.xml"/><Relationship Id="rId10" Type="http://schemas.openxmlformats.org/officeDocument/2006/relationships/slide" Target="slide1.xml"/><Relationship Id="rId4" Type="http://schemas.openxmlformats.org/officeDocument/2006/relationships/slide" Target="slide18.xml"/><Relationship Id="rId9" Type="http://schemas.openxmlformats.org/officeDocument/2006/relationships/slide" Target="slide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oQr622mEqM&amp;t=4s" TargetMode="Externa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slide" Target="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slide" Target="slide16.xml"/><Relationship Id="rId4" Type="http://schemas.openxmlformats.org/officeDocument/2006/relationships/hyperlink" Target="https://www.youtube.com/watch?v=DIkuqyc8Q4A&amp;t=28s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slide" Target="slide16.xml"/><Relationship Id="rId4" Type="http://schemas.openxmlformats.org/officeDocument/2006/relationships/hyperlink" Target="https://www.youtube.com/watch?v=PejgQk7Lbto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slide" Target="slide13.xml"/><Relationship Id="rId3" Type="http://schemas.openxmlformats.org/officeDocument/2006/relationships/image" Target="../media/image2.jpeg"/><Relationship Id="rId7" Type="http://schemas.openxmlformats.org/officeDocument/2006/relationships/image" Target="../media/image3.png"/><Relationship Id="rId12" Type="http://schemas.openxmlformats.org/officeDocument/2006/relationships/slide" Target="slide1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9plg2YZz1GI" TargetMode="External"/><Relationship Id="rId11" Type="http://schemas.openxmlformats.org/officeDocument/2006/relationships/slide" Target="slide10.xml"/><Relationship Id="rId5" Type="http://schemas.openxmlformats.org/officeDocument/2006/relationships/slide" Target="slide1.xml"/><Relationship Id="rId10" Type="http://schemas.openxmlformats.org/officeDocument/2006/relationships/slide" Target="slide6.xml"/><Relationship Id="rId4" Type="http://schemas.openxmlformats.org/officeDocument/2006/relationships/slide" Target="slide3.xml"/><Relationship Id="rId9" Type="http://schemas.openxmlformats.org/officeDocument/2006/relationships/slide" Target="slide4.xml"/><Relationship Id="rId14" Type="http://schemas.openxmlformats.org/officeDocument/2006/relationships/slide" Target="slide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slide" Target="slide16.xml"/><Relationship Id="rId4" Type="http://schemas.openxmlformats.org/officeDocument/2006/relationships/hyperlink" Target="https://yandex.ru/video/preview/?text=y2mate.com%20-%20&#1052;&#1091;&#1083;&#1100;&#1090;&#1080;&#1082;%20&#1044;&#1083;&#1103;%20&#1044;&#1077;&#1090;&#1077;&#1081;%20&#1087;&#1088;&#1086;%20&#1044;&#1086;&#1084;&#1072;&#1096;&#1085;&#1080;&#1093;%20&#1046;&#1080;&#1074;&#1086;&#1090;&#1085;&#1099;&#1093;%20&#1054;&#1074;&#1077;&#1095;&#1077;&#1082;%20&#1056;&#1072;&#1079;&#1074;&#1080;&#1074;&#1072;&#1102;&#1097;&#1080;&#1081;%20&#1052;&#1091;&#1083;&#1100;&#1090;&#1092;&#1080;&#1083;&#1100;&#1084;%20&#1076;&#1083;&#1103;%20&#1052;&#1072;&#1083;&#1099;&#1096;&#1077;&#1081;&#1042;&#1080;&#1076;&#1077;&#1086;%20&#1076;&#1083;&#1103;%20&#1044;&#1077;&#1090;&#1077;&#1081;_1080pFHR&amp;path=wizard&amp;parent-reqid=1619032001151203-1308701146374634153300269-prestable-app-host-sas-web-yp-40&amp;wiz_type=vital&amp;filmId=17171237158017986451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MM-iVNkWUw" TargetMode="External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slide" Target="slide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slide" Target="slide16.xml"/><Relationship Id="rId5" Type="http://schemas.openxmlformats.org/officeDocument/2006/relationships/hyperlink" Target="https://www.youtube.com/watch?v=SMKcWoIaFLs&amp;t=3s" TargetMode="External"/><Relationship Id="rId4" Type="http://schemas.openxmlformats.org/officeDocument/2006/relationships/image" Target="../media/image78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TrYyOC117M" TargetMode="External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slide" Target="slide1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5.jpeg"/><Relationship Id="rId7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abd1NWTWfEs" TargetMode="External"/><Relationship Id="rId3" Type="http://schemas.openxmlformats.org/officeDocument/2006/relationships/audio" Target="../media/audio2.wav"/><Relationship Id="rId7" Type="http://schemas.openxmlformats.org/officeDocument/2006/relationships/slide" Target="slide2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14.jpeg"/><Relationship Id="rId7" Type="http://schemas.openxmlformats.org/officeDocument/2006/relationships/image" Target="../media/image1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audio" Target="../media/audio4.wav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12" Type="http://schemas.openxmlformats.org/officeDocument/2006/relationships/slide" Target="slide9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slide" Target="slide2.xml"/><Relationship Id="rId11" Type="http://schemas.openxmlformats.org/officeDocument/2006/relationships/slide" Target="slide8.xml"/><Relationship Id="rId5" Type="http://schemas.openxmlformats.org/officeDocument/2006/relationships/slide" Target="slide7.xml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2.xml"/><Relationship Id="rId9" Type="http://schemas.openxmlformats.org/officeDocument/2006/relationships/audio" Target="../media/audio5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19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slide" Target="slide6.xml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slide" Target="slide6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slide" Target="slide2.xml"/><Relationship Id="rId5" Type="http://schemas.openxmlformats.org/officeDocument/2006/relationships/image" Target="../media/image34.png"/><Relationship Id="rId10" Type="http://schemas.openxmlformats.org/officeDocument/2006/relationships/image" Target="../media/image38.png"/><Relationship Id="rId4" Type="http://schemas.openxmlformats.org/officeDocument/2006/relationships/image" Target="../media/image33.png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8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6.png"/><Relationship Id="rId5" Type="http://schemas.openxmlformats.org/officeDocument/2006/relationships/image" Target="../media/image41.png"/><Relationship Id="rId15" Type="http://schemas.openxmlformats.org/officeDocument/2006/relationships/slide" Target="slide6.xml"/><Relationship Id="rId10" Type="http://schemas.openxmlformats.org/officeDocument/2006/relationships/image" Target="../media/image27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79194\Desktop\0bb648a31d5a3f5a4f8f12dd5307663fc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19" y="-387424"/>
            <a:ext cx="9199563" cy="691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4726666"/>
            <a:ext cx="6480720" cy="18002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Bahnschrift SemiBold" panose="020B0502040204020203" pitchFamily="34" charset="0"/>
              </a:rPr>
              <a:t>В гостях у домашних животных</a:t>
            </a:r>
            <a:endParaRPr lang="ru-RU" b="1" dirty="0">
              <a:solidFill>
                <a:srgbClr val="002060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4" name="Овал 3">
            <a:hlinkClick r:id="rId3" action="ppaction://hlinksldjump"/>
          </p:cNvPr>
          <p:cNvSpPr/>
          <p:nvPr/>
        </p:nvSpPr>
        <p:spPr>
          <a:xfrm>
            <a:off x="431409" y="1196752"/>
            <a:ext cx="2376264" cy="2375867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Bahnschrift SemiBold" panose="020B0502040204020203" pitchFamily="34" charset="0"/>
              </a:rPr>
              <a:t>Путешествие на ферму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11" name="Овал 10">
            <a:hlinkClick r:id="rId4" action="ppaction://hlinksldjump"/>
          </p:cNvPr>
          <p:cNvSpPr/>
          <p:nvPr/>
        </p:nvSpPr>
        <p:spPr>
          <a:xfrm>
            <a:off x="6372200" y="1196752"/>
            <a:ext cx="2376264" cy="2339488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Bahnschrift SemiBold" panose="020B0502040204020203" pitchFamily="34" charset="0"/>
              </a:rPr>
              <a:t>Все самое интересное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7172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зайка" descr="C:\Users\79194\Desktop\зайка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6637" y="2479324"/>
            <a:ext cx="2808312" cy="4070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вал 5">
            <a:hlinkClick r:id="rId3" action="ppaction://hlinksldjump"/>
          </p:cNvPr>
          <p:cNvSpPr/>
          <p:nvPr/>
        </p:nvSpPr>
        <p:spPr>
          <a:xfrm>
            <a:off x="6485191" y="132508"/>
            <a:ext cx="2358186" cy="216024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</a:rPr>
              <a:t>ПОМОГИ ЗАЙКЕ НАЙТИ СВОЙ СИНИЙ ДОМИК</a:t>
            </a:r>
            <a:endParaRPr lang="ru-RU" sz="20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8" name="помидор" descr="C:\Users\79194\Desktop\помидор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03424" y="1877539"/>
            <a:ext cx="1101504" cy="120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ананас" descr="C:\Users\79194\Desktop\ананас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3245" y="3248322"/>
            <a:ext cx="1680046" cy="241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малина" descr="C:\Users\79194\Desktop\малина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07647" y="4898920"/>
            <a:ext cx="744828" cy="608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киви" descr="C:\Users\79194\Desktop\киви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70496" y="5232797"/>
            <a:ext cx="1630651" cy="1411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морковка" descr="C:\Users\79194\Desktop\МОРКОВКА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40371" y="2278189"/>
            <a:ext cx="2819600" cy="2464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трелка влево 11">
            <a:hlinkClick r:id="rId9" action="ppaction://hlinksldjump"/>
          </p:cNvPr>
          <p:cNvSpPr/>
          <p:nvPr/>
        </p:nvSpPr>
        <p:spPr>
          <a:xfrm>
            <a:off x="7884368" y="6175798"/>
            <a:ext cx="1152128" cy="648072"/>
          </a:xfrm>
          <a:prstGeom prst="lef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FF0000"/>
                </a:solidFill>
              </a:rPr>
              <a:t>НА ФЕРМУ</a:t>
            </a: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3" name="Овал 2">
            <a:hlinkClick r:id="rId10"/>
          </p:cNvPr>
          <p:cNvSpPr/>
          <p:nvPr/>
        </p:nvSpPr>
        <p:spPr>
          <a:xfrm>
            <a:off x="475872" y="119968"/>
            <a:ext cx="2409842" cy="2209672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СКАЗКА «ЗАЮШКИНА ИЗБУШКА»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2" name="Облако 1"/>
          <p:cNvSpPr/>
          <p:nvPr/>
        </p:nvSpPr>
        <p:spPr>
          <a:xfrm>
            <a:off x="3599070" y="331244"/>
            <a:ext cx="2291433" cy="1512168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Покорми зайку любимым лакомством</a:t>
            </a:r>
            <a:endParaRPr lang="ru-RU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103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0.06176 C -0.03507 0.05552 -0.06997 0.04326 -0.10504 0.03701 C -0.15886 0.0155 -0.21129 0.03077 -0.26615 0.03239 C -0.2783 0.04025 -0.28976 0.05714 -0.30174 0.065 C -0.31129 0.08027 -0.30382 0.06963 -0.32518 0.08027 C -0.32865 0.08189 -0.33195 0.08975 -0.33525 0.08975 " pathEditMode="relative" rAng="0" ptsTypes="fffffA">
                                      <p:cBhvr>
                                        <p:cTn id="31" dur="2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71" y="-9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Желтый дом" descr="C:\Users\79194\Desktop\image_processing20200511-14390-1o43k5b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68943" y="332656"/>
            <a:ext cx="2875058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красный дом" descr="C:\Users\79194\Desktop\домик-1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2557" y="0"/>
            <a:ext cx="3456385" cy="40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синий дом" descr="C:\Users\79194\Desktop\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96552" y="-387424"/>
            <a:ext cx="3816424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043608" y="3789040"/>
            <a:ext cx="1080120" cy="280831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123728" y="5606554"/>
            <a:ext cx="6336704" cy="99079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7452320" y="3789040"/>
            <a:ext cx="1008112" cy="181751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067944" y="3861048"/>
            <a:ext cx="1008112" cy="174550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зайка" descr="C:\Users\79194\Desktop\зайка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67534" y="4005064"/>
            <a:ext cx="2181337" cy="262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ЭТО НЕ МОЙ ДОМИК"/>
          <p:cNvSpPr/>
          <p:nvPr/>
        </p:nvSpPr>
        <p:spPr>
          <a:xfrm>
            <a:off x="4932040" y="3212976"/>
            <a:ext cx="1791469" cy="158417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ЭТО НЕ МОЙ ДОМИК</a:t>
            </a:r>
            <a:endParaRPr lang="ru-RU" dirty="0"/>
          </a:p>
        </p:txBody>
      </p:sp>
      <p:sp>
        <p:nvSpPr>
          <p:cNvPr id="18" name="Стрелка влево 17">
            <a:hlinkClick r:id="rId6" action="ppaction://hlinksldjump"/>
          </p:cNvPr>
          <p:cNvSpPr/>
          <p:nvPr/>
        </p:nvSpPr>
        <p:spPr>
          <a:xfrm>
            <a:off x="7956376" y="6109969"/>
            <a:ext cx="1152128" cy="648072"/>
          </a:xfrm>
          <a:prstGeom prst="lef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FF0000"/>
                </a:solidFill>
              </a:rPr>
              <a:t>НА ФЕРМУ</a:t>
            </a: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19" name="Стрелка влево 18">
            <a:hlinkClick r:id="rId7" action="ppaction://hlinksldjump"/>
          </p:cNvPr>
          <p:cNvSpPr/>
          <p:nvPr/>
        </p:nvSpPr>
        <p:spPr>
          <a:xfrm>
            <a:off x="35496" y="6175443"/>
            <a:ext cx="1152128" cy="648072"/>
          </a:xfrm>
          <a:prstGeom prst="lef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FF0000"/>
                </a:solidFill>
              </a:rPr>
              <a:t>К ЗАЙКЕ</a:t>
            </a:r>
            <a:endParaRPr lang="ru-RU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665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49896E-6 C -0.0184 0.00347 -0.03733 0.00532 -0.05538 0.0111 C -0.06424 0.01388 -0.07448 0.02151 -0.08368 0.02198 C -0.10122 0.0229 -0.11892 0.02313 -0.13646 0.02359 C -0.17569 0.02938 -0.14983 0.02683 -0.21424 0.02521 C -0.22344 0.02082 -0.23767 0.02059 -0.24826 0.01735 C -0.25365 0.01249 -0.25972 0.00902 -0.26597 0.00625 C -0.27205 0.00347 -0.27431 -0.00347 -0.28003 -0.00625 C -0.28229 -0.00902 -0.28524 -0.01087 -0.28715 -0.01411 C -0.29167 -0.02151 -0.28437 -0.01689 -0.29184 -0.02036 C -0.29219 -0.02198 -0.29219 -0.02383 -0.29306 -0.02498 C -0.29497 -0.02753 -0.3 -0.03123 -0.3 -0.03123 C -0.30399 -0.04742 -0.3125 -0.06107 -0.31545 -0.07842 C -0.31736 -0.08998 -0.31736 -0.10178 -0.32014 -0.11288 C -0.31979 -0.1344 -0.31979 -0.15568 -0.31892 -0.17719 C -0.31806 -0.19801 -0.31059 -0.21605 -0.31059 -0.23664 " pathEditMode="relative" ptsTypes="fffffffffffffffA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2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1" grpId="2" animBg="1"/>
      <p:bldP spid="11" grpId="3" animBg="1"/>
      <p:bldP spid="11" grpId="4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1049081"/>
              </p:ext>
            </p:extLst>
          </p:nvPr>
        </p:nvGraphicFramePr>
        <p:xfrm>
          <a:off x="31719" y="11754"/>
          <a:ext cx="9122312" cy="68462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0" name="Точечный рисунок" r:id="rId3" imgW="14001840" imgH="9334440" progId="Paint.Picture">
                  <p:embed/>
                </p:oleObj>
              </mc:Choice>
              <mc:Fallback>
                <p:oleObj name="Точечный рисунок" r:id="rId3" imgW="14001840" imgH="933444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719" y="11754"/>
                        <a:ext cx="9122312" cy="68462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Стрелка влево 14">
            <a:hlinkClick r:id="rId5" action="ppaction://hlinksldjump"/>
          </p:cNvPr>
          <p:cNvSpPr/>
          <p:nvPr/>
        </p:nvSpPr>
        <p:spPr>
          <a:xfrm>
            <a:off x="7812360" y="6164513"/>
            <a:ext cx="1152128" cy="648072"/>
          </a:xfrm>
          <a:prstGeom prst="lef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FF0000"/>
                </a:solidFill>
              </a:rPr>
              <a:t>Н</a:t>
            </a:r>
            <a:r>
              <a:rPr lang="ru-RU" sz="1400" dirty="0" smtClean="0">
                <a:solidFill>
                  <a:srgbClr val="FF0000"/>
                </a:solidFill>
              </a:rPr>
              <a:t>А ФЕРМУ</a:t>
            </a:r>
            <a:endParaRPr lang="ru-RU" sz="1400" dirty="0">
              <a:solidFill>
                <a:srgbClr val="FF0000"/>
              </a:solidFill>
            </a:endParaRPr>
          </a:p>
        </p:txBody>
      </p:sp>
      <p:pic>
        <p:nvPicPr>
          <p:cNvPr id="6150" name="Picture 6" descr="C:\Users\79194\Desktop\kisspng-domestic-pig-cartoon-illustration-happy-pig-5a7c7463b53c33.0948017015181056997424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5883" y="3782112"/>
            <a:ext cx="288032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5" name="Picture 11" descr="C:\Users\79194\Desktop\1592447114_12074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3474" y="3885581"/>
            <a:ext cx="3050930" cy="2475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вал 4">
            <a:hlinkClick r:id="rId8"/>
          </p:cNvPr>
          <p:cNvSpPr/>
          <p:nvPr/>
        </p:nvSpPr>
        <p:spPr>
          <a:xfrm>
            <a:off x="1259632" y="4230875"/>
            <a:ext cx="2952328" cy="1982794"/>
          </a:xfrm>
          <a:prstGeom prst="ellipse">
            <a:avLst/>
          </a:prstGeom>
          <a:solidFill>
            <a:srgbClr val="F7DDEE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>
            <a:hlinkClick r:id="rId9"/>
          </p:cNvPr>
          <p:cNvSpPr/>
          <p:nvPr/>
        </p:nvSpPr>
        <p:spPr>
          <a:xfrm>
            <a:off x="4499992" y="3716241"/>
            <a:ext cx="3744416" cy="2448272"/>
          </a:xfrm>
          <a:prstGeom prst="ellipse">
            <a:avLst/>
          </a:prstGeom>
          <a:solidFill>
            <a:srgbClr val="F7DDEE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6205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фон" descr="C:\Users\79194\Desktop\n9493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454"/>
            <a:ext cx="9144000" cy="6858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цыпа 4" descr="C:\Users\79194\Desktop\paskhalnyy-tsyplenok-animatsionnaya-kartinka-007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859623"/>
            <a:ext cx="2160240" cy="2126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цыпа 3" descr="C:\Users\79194\Desktop\paskhalnyy-tsyplenok-animatsionnaya-kartinka-007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4598" y="3363236"/>
            <a:ext cx="2160240" cy="2126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цыпа 2" descr="C:\Users\79194\Desktop\paskhalnyy-tsyplenok-animatsionnaya-kartinka-007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44412" y="4385276"/>
            <a:ext cx="2160240" cy="2126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цыпа 1" descr="C:\Users\79194\Desktop\paskhalnyy-tsyplenok-animatsionnaya-kartinka-007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70143" y="3321806"/>
            <a:ext cx="2160240" cy="2126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петух" descr="C:\Users\79194\Desktop\d2axg4v-4c71d45d-6223-4c40-8a8f-4ed3557969e9.gif"/>
          <p:cNvPicPr>
            <a:picLocks noChangeAspect="1" noChangeArrowheads="1" noCrop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58177" y="2996952"/>
            <a:ext cx="4281637" cy="4656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цыпа 5" descr="C:\Users\79194\Desktop\paskhalnyy-tsyplenok-animatsionnaya-kartinka-007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0542" y="4731060"/>
            <a:ext cx="1957282" cy="2126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цыпа 7" descr="C:\Users\79194\Desktop\paskhalnyy-tsyplenok-animatsionnaya-kartinka-007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0023" y="2780928"/>
            <a:ext cx="2160240" cy="2126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лако 3"/>
          <p:cNvSpPr/>
          <p:nvPr/>
        </p:nvSpPr>
        <p:spPr>
          <a:xfrm>
            <a:off x="588665" y="168907"/>
            <a:ext cx="3528392" cy="1944216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Отправь 4 цыплят домой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13" name="Стрелка влево 12">
            <a:hlinkClick r:id="rId5" action="ppaction://hlinksldjump"/>
          </p:cNvPr>
          <p:cNvSpPr/>
          <p:nvPr/>
        </p:nvSpPr>
        <p:spPr>
          <a:xfrm>
            <a:off x="7956376" y="6209928"/>
            <a:ext cx="1152128" cy="648072"/>
          </a:xfrm>
          <a:prstGeom prst="lef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FF0000"/>
                </a:solidFill>
              </a:rPr>
              <a:t>Н</a:t>
            </a:r>
            <a:r>
              <a:rPr lang="ru-RU" sz="1400" dirty="0" smtClean="0">
                <a:solidFill>
                  <a:srgbClr val="FF0000"/>
                </a:solidFill>
              </a:rPr>
              <a:t>А ФЕРМУ</a:t>
            </a:r>
            <a:endParaRPr lang="ru-RU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496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74 0.06338 C -0.03715 0.06755 -0.02726 0.07125 -0.01788 0.07749 C -0.01545 0.07911 -0.00885 0.08004 -0.00729 0.0805 C 0.00156 0.08281 0.00937 0.08559 0.01858 0.08675 C 0.03976 0.08628 0.06094 0.08628 0.08212 0.08536 C 0.08785 0.08513 0.09253 0.0805 0.0974 0.07749 C 0.09965 0.07611 0.10434 0.07426 0.10434 0.07449 C 0.10816 0.06685 0.10538 0.07032 0.11389 0.06639 C 0.11753 0.06477 0.12448 0.05714 0.12795 0.0539 C 0.13125 0.04164 0.12639 0.05598 0.13264 0.04765 C 0.13351 0.0465 0.13333 0.04441 0.13385 0.04303 C 0.13594 0.03748 0.13837 0.03377 0.14201 0.0303 C 0.14427 0.02151 0.15052 0.0155 0.1526 0.00694 C 0.15295 0.00532 0.15295 0.00347 0.15382 0.00208 C 0.15469 0.0007 0.15608 -1.07333E-6 0.15729 -0.00092 C 0.15937 -0.00948 0.16198 -0.01712 0.16562 -0.02452 C 0.16684 -0.02961 0.17153 -0.03863 0.17153 -0.0384 C 0.17274 -0.04418 0.17378 -0.04788 0.17621 -0.05274 C 0.17812 -0.0613 0.18177 -0.06801 0.18437 -0.0761 C 0.18733 -0.08512 0.18906 -0.09507 0.19149 -0.10432 C 0.19201 -0.10618 0.19323 -0.10733 0.19375 -0.10918 C 0.19479 -0.11219 0.19531 -0.11543 0.19618 -0.11844 C 0.19653 -0.12005 0.1967 -0.12191 0.1974 -0.12329 C 0.19809 -0.12491 0.19913 -0.1263 0.19965 -0.12792 C 0.20121 -0.13255 0.20121 -0.13787 0.2033 -0.14203 C 0.20486 -0.14527 0.20799 -0.15151 0.20799 -0.15128 C 0.20955 -0.15869 0.21319 -0.16401 0.21615 -0.17025 C 0.21753 -0.17303 0.21771 -0.1765 0.21858 -0.17974 C 0.21858 -0.17997 0.22465 -0.1913 0.22552 -0.19385 C 0.23125 -0.20958 0.23698 -0.22646 0.24444 -0.2408 C 0.24687 -0.25075 0.25052 -0.26047 0.25503 -0.26903 C 0.25729 -0.27874 0.26111 -0.28869 0.26562 -0.29725 C 0.26788 -0.30673 0.27361 -0.32315 0.27969 -0.32847 C 0.28212 -0.33842 0.28594 -0.34929 0.29271 -0.35531 C 0.2941 -0.36155 0.29566 -0.3641 0.29965 -0.3678 C 0.30121 -0.37404 0.30451 -0.3759 0.30799 -0.38029 C 0.3092 -0.38561 0.30816 -0.38376 0.31024 -0.38654 " pathEditMode="relative" rAng="0" ptsTypes="ffffffffffffffffffffffffffffffffffff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2" y="-213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504 0.06686 C -0.04636 0.0694 -0.03785 0.0738 -0.02917 0.07611 C -0.02448 0.0775 -0.01511 0.07935 -0.01511 0.07958 C -0.01129 0.0812 -0.0033 0.08397 -0.0033 0.08421 C 0.01024 0.0967 0.03142 0.11243 0.04843 0.11543 C 0.06059 0.11775 0.07812 0.11798 0.08836 0.11844 C 0.1625 0.11728 0.15902 0.12191 0.20017 0.11381 C 0.21527 0.10687 0.23472 0.10849 0.24965 0.10757 C 0.26215 0.10572 0.27639 0.1041 0.28732 0.09508 C 0.28802 0.09346 0.28854 0.09138 0.28958 0.09022 C 0.29045 0.08906 0.29218 0.08976 0.29305 0.0886 C 0.2993 0.08027 0.28854 0.08675 0.29774 0.08235 C 0.30104 0.06986 0.296 0.0849 0.3026 0.07611 C 0.30902 0.06755 0.29722 0.07426 0.30729 0.06986 C 0.31007 0.0583 0.30781 0.06269 0.31319 0.05575 C 0.31441 0.05043 0.31649 0.04627 0.31892 0.04164 C 0.32048 0.0384 0.32378 0.03239 0.32378 0.03262 C 0.32534 0.02545 0.32847 0.0199 0.33073 0.01342 C 0.3335 0.00532 0.33524 -0.00254 0.33906 -0.00994 C 0.34062 -0.01734 0.34375 -0.02197 0.346 -0.02891 C 0.34861 -0.03701 0.3493 -0.0451 0.35312 -0.05227 C 0.35555 -0.06523 0.36059 -0.0805 0.36614 -0.0916 C 0.36805 -0.10016 0.37291 -0.11219 0.37673 -0.11982 C 0.37777 -0.12445 0.37968 -0.12954 0.38142 -0.13393 C 0.38281 -0.13717 0.38611 -0.14318 0.38611 -0.14295 C 0.38732 -0.14827 0.39201 -0.15729 0.39201 -0.15706 C 0.39357 -0.16446 0.39635 -0.17094 0.40017 -0.17626 C 0.40434 -0.19222 0.41041 -0.20772 0.41545 -0.22322 C 0.41892 -0.23386 0.42135 -0.24543 0.42482 -0.25607 C 0.42795 -0.26555 0.42864 -0.27573 0.43316 -0.28429 C 0.43489 -0.291 0.43611 -0.29724 0.43906 -0.30326 C 0.44236 -0.31783 0.44722 -0.33125 0.45069 -0.34559 C 0.45121 -0.34744 0.45399 -0.36433 0.45659 -0.36433 " pathEditMode="relative" rAng="0" ptsTypes="ffffffffffffffffffffffffffffffffA">
                                      <p:cBhvr>
                                        <p:cTn id="1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73" y="-18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0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23 0.03932 C -0.03542 0.04649 -0.03386 0.06222 -0.02553 0.06916 C -0.02223 0.08258 -0.02726 0.06685 -0.02084 0.07541 C -0.01997 0.07656 -0.02049 0.07888 -0.01962 0.08026 C -0.01875 0.08165 -0.01737 0.08235 -0.01615 0.08327 C -0.01355 0.08859 -0.00886 0.0953 -0.00434 0.09738 C 4.44444E-6 0.10663 0.00746 0.11334 0.01441 0.11936 C 0.02031 0.12445 0.02534 0.13347 0.03211 0.13671 C 0.03958 0.14665 0.05104 0.15313 0.06024 0.16007 C 0.08038 0.17511 0.10191 0.18783 0.125 0.19315 C 0.13072 0.19454 0.13541 0.19754 0.14149 0.19778 C 0.15781 0.1987 0.17517 0.19893 0.19201 0.19939 C 0.21666 0.2031 0.20538 0.20171 0.22691 0.20402 C 0.25902 0.21489 0.33142 0.20657 0.3651 0.20564 C 0.37395 0.20263 0.38298 0.20125 0.39201 0.19939 C 0.39878 0.19616 0.41475 0.19153 0.41979 0.18667 C 0.42586 0.18181 0.42239 0.18436 0.4309 0.18043 C 0.43489 0.17858 0.4375 0.17441 0.44149 0.17117 C 0.44878 0.1647 0.4552 0.15729 0.46267 0.15082 C 0.46666 0.14735 0.46944 0.1418 0.47326 0.13809 C 0.47829 0.12722 0.47534 0.13092 0.48142 0.1256 C 0.48298 0.1226 0.48437 0.11913 0.48628 0.11635 C 0.4875 0.11473 0.48871 0.11334 0.48975 0.11149 C 0.49305 0.10594 0.49236 0.10293 0.49635 0.099 C 0.49895 0.08767 0.49722 0.09229 0.50156 0.08489 C 0.51302 0.03631 0.52517 -0.01157 0.5427 -0.05622 C 0.54687 -0.06662 0.54704 -0.07935 0.55208 -0.08906 C 0.5559 -0.10664 0.55798 -0.12816 0.56614 -0.14389 C 0.56822 -0.15453 0.571 -0.1647 0.57517 -0.17373 C 0.57708 -0.18159 0.57968 -0.18946 0.58142 -0.19732 C 0.57708 -0.19917 0.57083 -0.20519 0.57083 -0.20495 C 0.5677 -0.21143 0.55868 -0.21768 0.55329 -0.21768 " pathEditMode="relative" rAng="0" ptsTypes="fffffffffffffffffffffffffffffffA">
                                      <p:cBhvr>
                                        <p:cTn id="16" dur="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33" y="-40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365 0.05552 C -0.0474 0.06755 -0.04584 0.08397 -0.04306 0.09785 C -0.04045 0.11081 -0.03646 0.1233 -0.03247 0.13533 C -0.02969 0.14365 -0.02813 0.15152 -0.02413 0.15892 C -0.02205 0.16794 -0.0217 0.17095 -0.01597 0.17627 C -0.01059 0.18691 -0.01389 0.18437 -0.00764 0.18714 C -0.00434 0.19385 0.00069 0.19778 0.00521 0.20287 C 0.00903 0.20727 0.00972 0.21143 0.01458 0.21374 C 0.01805 0.22022 0.02274 0.22346 0.0276 0.22785 C 0.03559 0.23502 0.04288 0.24289 0.05225 0.24659 C 0.05868 0.25214 0.06614 0.2533 0.07344 0.25607 C 0.08142 0.25908 0.0875 0.26255 0.09583 0.26394 C 0.10208 0.2651 0.10833 0.26602 0.11458 0.26718 C 0.11736 0.26764 0.12291 0.26857 0.12291 0.2688 C 0.15034 0.26787 0.1743 0.26833 0.20052 0.26232 C 0.20486 0.26024 0.2092 0.25931 0.21354 0.25769 C 0.21736 0.25631 0.22031 0.25307 0.22413 0.25145 C 0.23177 0.24474 0.23993 0.23456 0.24878 0.23109 C 0.25399 0.21999 0.24774 0.23086 0.25469 0.22485 C 0.25607 0.22369 0.25677 0.22138 0.25816 0.21999 C 0.26041 0.21768 0.26284 0.21582 0.26528 0.21374 C 0.26649 0.21282 0.26875 0.21074 0.26875 0.21097 C 0.26962 0.20912 0.27014 0.20727 0.27118 0.20588 C 0.27326 0.20333 0.27812 0.19963 0.27812 0.19986 C 0.28142 0.18737 0.27656 0.20171 0.28281 0.19339 C 0.28368 0.19223 0.2835 0.19015 0.28403 0.18876 C 0.28784 0.17974 0.28767 0.18043 0.29236 0.17465 C 0.29357 0.1691 0.29462 0.1654 0.29705 0.16054 C 0.29861 0.1536 0.3 0.14759 0.30295 0.14157 C 0.30833 0.11751 0.31562 0.09461 0.3217 0.07102 C 0.32291 0.06662 0.32639 0.05483 0.3276 0.05228 C 0.32916 0.04927 0.33073 0.04604 0.33229 0.04303 C 0.33316 0.04141 0.33472 0.03817 0.33472 0.0384 C 0.3375 0.02614 0.34444 0.01643 0.34878 0.00532 C 0.3526 -0.00439 0.35729 -0.01966 0.36406 -0.02614 C 0.36632 -0.03446 0.36962 -0.0414 0.37222 -0.0495 C 0.37413 -0.05528 0.37482 -0.06269 0.37691 -0.06847 C 0.3776 -0.07009 0.37882 -0.07148 0.37934 -0.07309 C 0.38298 -0.08374 0.38489 -0.09623 0.38993 -0.10594 C 0.39462 -0.12445 0.40017 -0.14319 0.40295 -0.16238 C 0.40503 -0.17626 0.40503 -0.19107 0.40764 -0.20472 C 0.40642 -0.21767 0.40642 -0.21304 0.40642 -0.21883 " pathEditMode="relative" rAng="0" ptsTypes="fffffffffffffffffffffffffffffffffffffffffA"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56" y="-30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104 0.05367 C -0.04931 0.06847 -0.0474 0.08258 -0.04636 0.09762 C -0.04601 0.1226 -0.04583 0.14781 -0.04514 0.1728 C -0.04514 0.17557 -0.04392 0.17788 -0.04392 0.18066 C -0.04254 0.22854 -0.0474 0.26185 -0.02865 0.29979 C -0.02535 0.3065 -0.02309 0.31251 -0.01806 0.31691 C -0.01632 0.32362 -0.0132 0.32408 -0.0099 0.3294 C 0.00052 0.34606 0.01858 0.36225 0.03489 0.36549 C 0.05139 0.37312 0.06996 0.3678 0.08663 0.36711 C 0.09496 0.36479 0.10278 0.36109 0.11128 0.35924 C 0.11562 0.35832 0.11996 0.35716 0.1243 0.35623 C 0.12674 0.35577 0.13142 0.35461 0.13142 0.35485 C 0.13733 0.35184 0.14305 0.34952 0.14896 0.34675 C 0.15035 0.34606 0.15121 0.34444 0.1526 0.34351 C 0.15937 0.33912 0.15278 0.34513 0.15955 0.3405 C 0.16736 0.33495 0.15868 0.33888 0.16667 0.33588 C 0.17083 0.32709 0.16649 0.3338 0.17257 0.3294 C 0.175 0.32755 0.17951 0.32315 0.17951 0.32339 C 0.18038 0.32154 0.1809 0.31968 0.18194 0.31853 C 0.18299 0.3176 0.18455 0.31807 0.18542 0.31691 C 0.18628 0.31575 0.18594 0.31367 0.18663 0.31228 C 0.1875 0.31089 0.18906 0.3102 0.1901 0.30904 C 0.19132 0.30766 0.19271 0.30627 0.19375 0.30442 C 0.19983 0.29401 0.20347 0.28198 0.20903 0.27157 C 0.21042 0.26602 0.21128 0.26232 0.21371 0.25746 C 0.21858 0.23803 0.22187 0.21767 0.22552 0.19778 C 0.22951 0.1758 0.23524 0.1536 0.2408 0.13208 C 0.24427 0.11844 0.24635 0.10178 0.2526 0.08975 C 0.25434 0.08119 0.25694 0.07402 0.25955 0.06616 C 0.26146 0.06037 0.26198 0.0532 0.26424 0.04742 C 0.26823 0.03701 0.26545 0.04788 0.26788 0.03794 C 0.27621 0.00416 0.28246 -0.02984 0.2901 -0.06385 C 0.28976 -0.07611 0.29253 -0.12353 0.27361 -0.12353 " pathEditMode="relative" rAng="0" ptsTypes="ffffffffffffffffffffffffffffffffA">
                                      <p:cBhvr>
                                        <p:cTn id="2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70" y="7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57 0.0495 C -0.04531 0.05598 -0.04774 0.05829 -0.05069 0.06361 C -0.05694 0.07425 -0.06093 0.08697 -0.0684 0.09646 C -0.07013 0.10479 -0.075 0.10802 -0.07777 0.11543 C -0.08125 0.12468 -0.08524 0.13486 -0.08958 0.14365 C -0.09079 0.1492 -0.09184 0.1529 -0.09427 0.15776 C -0.09635 0.16701 -0.09982 0.17626 -0.10121 0.18598 C -0.10347 0.20171 -0.10121 0.19199 -0.10364 0.20148 C -0.10555 0.22299 -0.10607 0.2223 -0.10364 0.25168 C -0.10277 0.26208 -0.09704 0.27157 -0.09305 0.2799 C -0.0875 0.29123 -0.0967 0.27805 -0.08958 0.28938 C -0.07534 0.31159 -0.05416 0.31968 -0.03298 0.32223 C -0.01805 0.32061 -0.01267 0.31876 -0.00017 0.31136 C 0.0033 0.30927 0.0073 0.30904 0.01042 0.3065 C 0.01528 0.30257 0.01928 0.29794 0.02466 0.29563 C 0.02726 0.28545 0.02362 0.29563 0.02934 0.28938 C 0.03039 0.28822 0.03056 0.28614 0.0316 0.28475 C 0.03264 0.28337 0.03403 0.28267 0.03525 0.28152 C 0.03559 0.2799 0.03559 0.27805 0.03646 0.27689 C 0.03837 0.27434 0.04341 0.27064 0.04341 0.27087 C 0.04619 0.25931 0.04237 0.27249 0.04809 0.26116 C 0.04879 0.25977 0.04844 0.25769 0.04931 0.25653 C 0.05018 0.25538 0.05157 0.25538 0.05278 0.25491 C 0.05573 0.24358 0.05313 0.24728 0.05869 0.24242 C 0.06025 0.23618 0.06181 0.2334 0.0658 0.2297 C 0.06737 0.22345 0.06875 0.22091 0.07292 0.21721 C 0.07414 0.21166 0.07674 0.20819 0.07865 0.2031 C 0.0823 0.19315 0.08698 0.18413 0.09167 0.17488 C 0.09202 0.17418 0.09619 0.16655 0.09636 0.16562 C 0.09671 0.164 0.09688 0.16215 0.09757 0.16077 C 0.09931 0.1573 0.10174 0.15475 0.10348 0.15151 C 0.10556 0.14342 0.11632 0.12005 0.12101 0.11381 C 0.12396 0.10247 0.12205 0.1071 0.12587 0.0997 C 0.12778 0.09137 0.1323 0.08397 0.13525 0.0761 C 0.1375 0.07009 0.13872 0.06338 0.14115 0.05737 C 0.14306 0.05274 0.14514 0.04788 0.14705 0.04326 C 0.14844 0.04002 0.15174 0.03377 0.15174 0.034 C 0.1533 0.02637 0.15764 0.02174 0.1599 0.01503 C 0.16094 0.01203 0.16146 0.00879 0.16233 0.00555 C 0.16303 0.00301 0.16806 -0.00486 0.16928 -0.00856 C 0.17396 -0.02267 0.17709 -0.03817 0.18351 -0.05089 C 0.18594 -0.06176 0.18264 -0.04904 0.18698 -0.06015 C 0.18889 -0.06523 0.18907 -0.0694 0.19167 -0.07426 C 0.19445 -0.0849 0.19306 -0.08073 0.19514 -0.08675 " pathEditMode="relative" rAng="0" ptsTypes="fffffffffffffffffffffffffffffffffffffffffffA"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02" y="6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сено на желтом" descr="C:\Users\79194\Downloads\5a1bdb66d41a63.9583963515117750788688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4" y="1948917"/>
            <a:ext cx="1725583" cy="1835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зеленое дерево" descr="C:\Users\79194\Desktop\78-789563_transparent-tree-png-clipart-picture-tree-clipart-transparent-background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2120" y="0"/>
            <a:ext cx="3600400" cy="3899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куст" descr="C:\Users\79194\Desktop\kisspng-clip-art-shrub-image-vector-graphics-portable-netw-5b66ed29877e94.446316951533472041555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9542" y="4147244"/>
            <a:ext cx="3120890" cy="245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дерево осень" descr="C:\Users\79194\Desktop\tree_PNG92747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0938" y="-35966"/>
            <a:ext cx="4262860" cy="432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лошадь" descr="C:\Users\79194\Downloads\875424bd3bde306a08837e9f15b5a040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475" y="2814360"/>
            <a:ext cx="2721207" cy="3983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жеребен6ок" descr="C:\Users\79194\Desktop\d8a676c7d49e24db1720b1dd4c998fb1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2161" y="2348880"/>
            <a:ext cx="1516138" cy="1916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трелка влево 12">
            <a:hlinkClick r:id="rId8" action="ppaction://hlinksldjump"/>
          </p:cNvPr>
          <p:cNvSpPr/>
          <p:nvPr/>
        </p:nvSpPr>
        <p:spPr>
          <a:xfrm>
            <a:off x="7884368" y="6209928"/>
            <a:ext cx="1152128" cy="648072"/>
          </a:xfrm>
          <a:prstGeom prst="lef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FF0000"/>
                </a:solidFill>
              </a:rPr>
              <a:t>Н</a:t>
            </a:r>
            <a:r>
              <a:rPr lang="ru-RU" sz="1400" dirty="0" smtClean="0">
                <a:solidFill>
                  <a:srgbClr val="FF0000"/>
                </a:solidFill>
              </a:rPr>
              <a:t>А ФЕРМУ</a:t>
            </a: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4" name="Овал 3">
            <a:hlinkClick r:id="rId9" action="ppaction://hlinksldjump"/>
          </p:cNvPr>
          <p:cNvSpPr/>
          <p:nvPr/>
        </p:nvSpPr>
        <p:spPr>
          <a:xfrm>
            <a:off x="313758" y="2127713"/>
            <a:ext cx="1161898" cy="1373295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9985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81481E-6 C -0.01146 0.00371 -0.01962 0.01343 -0.02986 0.0206 C -0.0441 0.03056 -0.05903 0.04074 -0.07379 0.04908 C -0.07813 0.05139 -0.08125 0.05509 -0.08577 0.05718 C -0.08698 0.0588 -0.08802 0.06065 -0.08941 0.06181 C -0.09045 0.06273 -0.09184 0.0625 -0.09288 0.06343 C -0.09705 0.06736 -0.09861 0.0706 -0.10365 0.07292 C -0.1066 0.07871 -0.10886 0.07871 -0.1132 0.08241 C -0.11563 0.08449 -0.11788 0.08681 -0.12032 0.08889 C -0.12153 0.09005 -0.12379 0.09213 -0.12379 0.09213 C -0.12657 0.09746 -0.13525 0.10903 -0.13941 0.11273 C -0.14115 0.1206 -0.13924 0.11458 -0.1441 0.12222 C -0.14861 0.1294 -0.15226 0.1382 -0.15608 0.14607 C -0.15677 0.14769 -0.15782 0.14884 -0.15834 0.1507 C -0.15868 0.15232 -0.15886 0.15417 -0.15955 0.15556 C -0.16094 0.1588 -0.16441 0.16505 -0.16441 0.16505 C -0.16736 0.17847 -0.17535 0.1875 -0.17986 0.2 C -0.1849 0.21389 -0.19393 0.23403 -0.20365 0.24283 C -0.2092 0.25394 -0.20591 0.25023 -0.21198 0.25556 C -0.21285 0.25718 -0.21337 0.25903 -0.21441 0.26019 C -0.2165 0.26273 -0.22153 0.26667 -0.22153 0.26667 C -0.22188 0.26829 -0.22188 0.27014 -0.22275 0.2713 C -0.22413 0.27315 -0.2283 0.27292 -0.225 0.27292 " pathEditMode="relative" ptsTypes="ffffffffffffffffffffffA">
                                      <p:cBhvr>
                                        <p:cTn id="9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жеребен6ок" descr="C:\Users\79194\Desktop\d8a676c7d49e24db1720b1dd4c998fb1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6000" y="-22840"/>
            <a:ext cx="2268000" cy="2791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еленый"/>
          <p:cNvSpPr/>
          <p:nvPr/>
        </p:nvSpPr>
        <p:spPr>
          <a:xfrm>
            <a:off x="2627784" y="4365104"/>
            <a:ext cx="1368152" cy="1944216"/>
          </a:xfrm>
          <a:prstGeom prst="flowChartMagneticDisk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красный"/>
          <p:cNvSpPr/>
          <p:nvPr/>
        </p:nvSpPr>
        <p:spPr>
          <a:xfrm>
            <a:off x="4716016" y="3747428"/>
            <a:ext cx="1584176" cy="2736304"/>
          </a:xfrm>
          <a:prstGeom prst="cub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желтый"/>
          <p:cNvSpPr/>
          <p:nvPr/>
        </p:nvSpPr>
        <p:spPr>
          <a:xfrm>
            <a:off x="190643" y="2420888"/>
            <a:ext cx="2016224" cy="4104456"/>
          </a:xfrm>
          <a:prstGeom prst="cube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5" name="сено на желтом" descr="C:\Users\79194\Downloads\5a1bdb66d41a63.9583963515117750788688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23" y="404664"/>
            <a:ext cx="2376264" cy="252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сено на зеленом" descr="C:\Users\79194\Downloads\5a1bdb66d41a63.9583963515117750788688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5080" y="2826392"/>
            <a:ext cx="1973560" cy="2099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сено на красном" descr="C:\Users\79194\Downloads\5a1bdb66d41a63.9583963515117750788688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9972" y="1643369"/>
            <a:ext cx="2376264" cy="252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Стрелка влево 16">
            <a:hlinkClick r:id="rId5" action="ppaction://hlinksldjump"/>
          </p:cNvPr>
          <p:cNvSpPr/>
          <p:nvPr/>
        </p:nvSpPr>
        <p:spPr>
          <a:xfrm>
            <a:off x="7812360" y="5985284"/>
            <a:ext cx="1152128" cy="648072"/>
          </a:xfrm>
          <a:prstGeom prst="lef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FF0000"/>
                </a:solidFill>
              </a:rPr>
              <a:t>Н</a:t>
            </a:r>
            <a:r>
              <a:rPr lang="ru-RU" sz="1400" dirty="0" smtClean="0">
                <a:solidFill>
                  <a:srgbClr val="FF0000"/>
                </a:solidFill>
              </a:rPr>
              <a:t>А ФЕРМУ</a:t>
            </a: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10" name="Облако 9"/>
          <p:cNvSpPr/>
          <p:nvPr/>
        </p:nvSpPr>
        <p:spPr>
          <a:xfrm>
            <a:off x="2411760" y="0"/>
            <a:ext cx="3168352" cy="1916832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Покорми жеребенка сеном с самой маленькой, круглой подставки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Стрелка влево 10">
            <a:hlinkClick r:id="rId6" action="ppaction://hlinksldjump"/>
          </p:cNvPr>
          <p:cNvSpPr/>
          <p:nvPr/>
        </p:nvSpPr>
        <p:spPr>
          <a:xfrm>
            <a:off x="7810095" y="5211195"/>
            <a:ext cx="1152128" cy="648072"/>
          </a:xfrm>
          <a:prstGeom prst="lef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FF0000"/>
                </a:solidFill>
              </a:rPr>
              <a:t>К лошадке</a:t>
            </a:r>
            <a:endParaRPr lang="ru-RU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830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5E-6 1.6817E-6 C 0.01371 -0.00578 0.0269 -0.01295 0.04114 -0.0155 C 0.05086 -0.01989 0.0618 -0.02197 0.07187 -0.02336 C 0.08506 -0.02799 0.09826 -0.02961 0.1118 -0.03123 C 0.13419 -0.03747 0.15728 -0.03631 0.18003 -0.03747 C 0.21926 -0.03701 0.2585 -0.03608 0.29774 -0.03608 C 0.29982 -0.03608 0.45694 0.00625 0.49183 -0.0643 C 0.49704 -0.07471 0.49409 -0.11103 0.49409 -0.11126 " pathEditMode="relative" ptsTypes="fffffffA"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79194\Desktop\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084" y="-6539"/>
            <a:ext cx="91500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вал 4">
            <a:hlinkClick r:id="rId3" action="ppaction://hlinksldjump"/>
          </p:cNvPr>
          <p:cNvSpPr/>
          <p:nvPr/>
        </p:nvSpPr>
        <p:spPr>
          <a:xfrm>
            <a:off x="2406732" y="980728"/>
            <a:ext cx="2813339" cy="2304256"/>
          </a:xfrm>
          <a:prstGeom prst="ellipse">
            <a:avLst/>
          </a:prstGeom>
          <a:solidFill>
            <a:schemeClr val="accent6">
              <a:lumMod val="75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hlinkClick r:id="rId4" action="ppaction://hlinksldjump"/>
          </p:cNvPr>
          <p:cNvSpPr/>
          <p:nvPr/>
        </p:nvSpPr>
        <p:spPr>
          <a:xfrm>
            <a:off x="6126911" y="4149080"/>
            <a:ext cx="1181394" cy="180020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hlinkClick r:id="rId5" action="ppaction://hlinksldjump"/>
          </p:cNvPr>
          <p:cNvSpPr/>
          <p:nvPr/>
        </p:nvSpPr>
        <p:spPr>
          <a:xfrm>
            <a:off x="6156449" y="1772816"/>
            <a:ext cx="2987550" cy="2160239"/>
          </a:xfrm>
          <a:prstGeom prst="ellipse">
            <a:avLst/>
          </a:prstGeom>
          <a:solidFill>
            <a:schemeClr val="bg1">
              <a:lumMod val="65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hlinkClick r:id="rId6" action="ppaction://hlinksldjump"/>
          </p:cNvPr>
          <p:cNvSpPr/>
          <p:nvPr/>
        </p:nvSpPr>
        <p:spPr>
          <a:xfrm>
            <a:off x="2051720" y="3422461"/>
            <a:ext cx="1944216" cy="2337715"/>
          </a:xfrm>
          <a:prstGeom prst="ellipse">
            <a:avLst/>
          </a:prstGeom>
          <a:solidFill>
            <a:schemeClr val="bg1">
              <a:lumMod val="95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hlinkClick r:id="rId7" action="ppaction://hlinksldjump"/>
          </p:cNvPr>
          <p:cNvSpPr/>
          <p:nvPr/>
        </p:nvSpPr>
        <p:spPr>
          <a:xfrm>
            <a:off x="7668344" y="4667835"/>
            <a:ext cx="864096" cy="1440160"/>
          </a:xfrm>
          <a:prstGeom prst="ellipse">
            <a:avLst/>
          </a:prstGeom>
          <a:solidFill>
            <a:schemeClr val="bg1">
              <a:lumMod val="85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hlinkClick r:id="rId8" action="ppaction://hlinksldjump"/>
          </p:cNvPr>
          <p:cNvSpPr/>
          <p:nvPr/>
        </p:nvSpPr>
        <p:spPr>
          <a:xfrm>
            <a:off x="3676581" y="4667835"/>
            <a:ext cx="1368152" cy="1782032"/>
          </a:xfrm>
          <a:prstGeom prst="ellipse">
            <a:avLst/>
          </a:prstGeom>
          <a:solidFill>
            <a:srgbClr val="F7DDEE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>
            <a:hlinkClick r:id="rId9" action="ppaction://hlinksldjump"/>
          </p:cNvPr>
          <p:cNvSpPr/>
          <p:nvPr/>
        </p:nvSpPr>
        <p:spPr>
          <a:xfrm>
            <a:off x="5046791" y="4576718"/>
            <a:ext cx="1080120" cy="1840613"/>
          </a:xfrm>
          <a:prstGeom prst="ellipse">
            <a:avLst/>
          </a:prstGeom>
          <a:solidFill>
            <a:schemeClr val="accent6">
              <a:lumMod val="75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лево 12">
            <a:hlinkClick r:id="rId10" action="ppaction://hlinksldjump"/>
          </p:cNvPr>
          <p:cNvSpPr/>
          <p:nvPr/>
        </p:nvSpPr>
        <p:spPr>
          <a:xfrm>
            <a:off x="7884368" y="6183865"/>
            <a:ext cx="1152128" cy="648072"/>
          </a:xfrm>
          <a:prstGeom prst="leftArrow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FF0000"/>
                </a:solidFill>
              </a:rPr>
              <a:t>В НАЧАЛО</a:t>
            </a:r>
            <a:endParaRPr lang="ru-RU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489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лошадь" descr="C:\Users\79194\Downloads\875424bd3bde306a08837e9f15b5a040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908720"/>
            <a:ext cx="3446456" cy="4881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вал 1">
            <a:hlinkClick r:id="rId3"/>
          </p:cNvPr>
          <p:cNvSpPr/>
          <p:nvPr/>
        </p:nvSpPr>
        <p:spPr>
          <a:xfrm>
            <a:off x="4860032" y="1196752"/>
            <a:ext cx="3744416" cy="3672408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Познавательное видео про лошадей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трелка влево 4">
            <a:hlinkClick r:id="rId4" action="ppaction://hlinksldjump"/>
          </p:cNvPr>
          <p:cNvSpPr/>
          <p:nvPr/>
        </p:nvSpPr>
        <p:spPr>
          <a:xfrm>
            <a:off x="7884368" y="6209928"/>
            <a:ext cx="1152128" cy="648072"/>
          </a:xfrm>
          <a:prstGeom prst="lef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FF0000"/>
                </a:solidFill>
              </a:rPr>
              <a:t>НАЗАД</a:t>
            </a:r>
            <a:endParaRPr lang="ru-RU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728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БАКА" descr="C:\Users\79194\Desktop\СОБАКА.jpg">
            <a:hlinkClick r:id="" action="ppaction://noaction">
              <a:snd r:embed="rId2" name="лай-собаки.wav"/>
            </a:hlinkClick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1700808"/>
            <a:ext cx="3037527" cy="4170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вал 1">
            <a:hlinkClick r:id="rId4"/>
          </p:cNvPr>
          <p:cNvSpPr/>
          <p:nvPr/>
        </p:nvSpPr>
        <p:spPr>
          <a:xfrm>
            <a:off x="4956241" y="1702096"/>
            <a:ext cx="3456384" cy="352839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Познавательное видео про собак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трелка влево 4">
            <a:hlinkClick r:id="rId5" action="ppaction://hlinksldjump"/>
          </p:cNvPr>
          <p:cNvSpPr/>
          <p:nvPr/>
        </p:nvSpPr>
        <p:spPr>
          <a:xfrm>
            <a:off x="7837055" y="6181727"/>
            <a:ext cx="1152128" cy="648072"/>
          </a:xfrm>
          <a:prstGeom prst="lef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FF0000"/>
                </a:solidFill>
              </a:rPr>
              <a:t>НАЗАД</a:t>
            </a:r>
            <a:endParaRPr lang="ru-RU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447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ОРОВА" descr="C:\Users\79194\Desktop\корова.jpg">
            <a:hlinkClick r:id="" action="ppaction://noaction">
              <a:snd r:embed="rId2" name="корова-звук.wav"/>
            </a:hlinkClick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836712"/>
            <a:ext cx="3554016" cy="5328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вал 1">
            <a:hlinkClick r:id="rId4"/>
          </p:cNvPr>
          <p:cNvSpPr/>
          <p:nvPr/>
        </p:nvSpPr>
        <p:spPr>
          <a:xfrm>
            <a:off x="5004048" y="1700808"/>
            <a:ext cx="3456384" cy="36004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Познавательное видео про корову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трелка влево 4">
            <a:hlinkClick r:id="rId5" action="ppaction://hlinksldjump"/>
          </p:cNvPr>
          <p:cNvSpPr/>
          <p:nvPr/>
        </p:nvSpPr>
        <p:spPr>
          <a:xfrm>
            <a:off x="7884368" y="6172236"/>
            <a:ext cx="1152128" cy="648072"/>
          </a:xfrm>
          <a:prstGeom prst="lef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FF0000"/>
                </a:solidFill>
              </a:rPr>
              <a:t>НАЗАД</a:t>
            </a:r>
            <a:endParaRPr lang="ru-RU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309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79194\Desktop\HUAY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9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КОРОВА">
            <a:hlinkClick r:id="rId4" action="ppaction://hlinksldjump"/>
          </p:cNvPr>
          <p:cNvSpPr/>
          <p:nvPr/>
        </p:nvSpPr>
        <p:spPr>
          <a:xfrm>
            <a:off x="5364088" y="2708920"/>
            <a:ext cx="1224136" cy="1440160"/>
          </a:xfrm>
          <a:prstGeom prst="ellipse">
            <a:avLst/>
          </a:prstGeom>
          <a:solidFill>
            <a:schemeClr val="bg1">
              <a:lumMod val="85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лево 5">
            <a:hlinkClick r:id="rId5" action="ppaction://hlinksldjump"/>
          </p:cNvPr>
          <p:cNvSpPr/>
          <p:nvPr/>
        </p:nvSpPr>
        <p:spPr>
          <a:xfrm>
            <a:off x="7932619" y="6175726"/>
            <a:ext cx="1152128" cy="648072"/>
          </a:xfrm>
          <a:prstGeom prst="leftArrow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FF0000"/>
                </a:solidFill>
              </a:rPr>
              <a:t>В НАЧАЛО</a:t>
            </a:r>
            <a:endParaRPr lang="ru-RU" sz="1400" dirty="0">
              <a:solidFill>
                <a:srgbClr val="FF0000"/>
              </a:solidFill>
            </a:endParaRPr>
          </a:p>
        </p:txBody>
      </p:sp>
      <p:pic>
        <p:nvPicPr>
          <p:cNvPr id="1031" name="трактор" descr="C:\Users\79194\Desktop\tractor_PNG101294.pn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7944" y="2253464"/>
            <a:ext cx="844165" cy="959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вца">
            <a:hlinkClick r:id="rId8" action="ppaction://hlinksldjump"/>
          </p:cNvPr>
          <p:cNvSpPr/>
          <p:nvPr/>
        </p:nvSpPr>
        <p:spPr>
          <a:xfrm>
            <a:off x="5436096" y="4257092"/>
            <a:ext cx="1007106" cy="1296144"/>
          </a:xfrm>
          <a:prstGeom prst="ellipse">
            <a:avLst/>
          </a:prstGeom>
          <a:solidFill>
            <a:schemeClr val="bg1">
              <a:lumMod val="95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обака">
            <a:hlinkClick r:id="rId9" action="ppaction://hlinksldjump"/>
          </p:cNvPr>
          <p:cNvSpPr/>
          <p:nvPr/>
        </p:nvSpPr>
        <p:spPr>
          <a:xfrm>
            <a:off x="2119376" y="4822874"/>
            <a:ext cx="864096" cy="1368152"/>
          </a:xfrm>
          <a:prstGeom prst="ellipse">
            <a:avLst/>
          </a:prstGeom>
          <a:solidFill>
            <a:schemeClr val="accent6">
              <a:lumMod val="75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сел">
            <a:hlinkClick r:id="rId10" action="ppaction://hlinksldjump"/>
          </p:cNvPr>
          <p:cNvSpPr/>
          <p:nvPr/>
        </p:nvSpPr>
        <p:spPr>
          <a:xfrm>
            <a:off x="3638830" y="3212976"/>
            <a:ext cx="1152128" cy="2088232"/>
          </a:xfrm>
          <a:prstGeom prst="ellipse">
            <a:avLst/>
          </a:prstGeom>
          <a:solidFill>
            <a:schemeClr val="bg1">
              <a:lumMod val="75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Овал 1">
            <a:hlinkClick r:id="rId11" action="ppaction://hlinksldjump"/>
          </p:cNvPr>
          <p:cNvSpPr/>
          <p:nvPr/>
        </p:nvSpPr>
        <p:spPr>
          <a:xfrm>
            <a:off x="3480159" y="5013176"/>
            <a:ext cx="720080" cy="1080120"/>
          </a:xfrm>
          <a:prstGeom prst="ellipse">
            <a:avLst/>
          </a:prstGeom>
          <a:solidFill>
            <a:schemeClr val="accent6">
              <a:lumMod val="40000"/>
              <a:lumOff val="60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>
            <a:hlinkClick r:id="rId12" action="ppaction://hlinksldjump"/>
          </p:cNvPr>
          <p:cNvSpPr/>
          <p:nvPr/>
        </p:nvSpPr>
        <p:spPr>
          <a:xfrm>
            <a:off x="1811774" y="3897052"/>
            <a:ext cx="918752" cy="720080"/>
          </a:xfrm>
          <a:prstGeom prst="ellipse">
            <a:avLst/>
          </a:prstGeom>
          <a:solidFill>
            <a:srgbClr val="F7DDEE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hlinkClick r:id="rId13" action="ppaction://hlinksldjump"/>
          </p:cNvPr>
          <p:cNvSpPr/>
          <p:nvPr/>
        </p:nvSpPr>
        <p:spPr>
          <a:xfrm>
            <a:off x="6084168" y="5495998"/>
            <a:ext cx="1848451" cy="1116124"/>
          </a:xfrm>
          <a:prstGeom prst="ellipse">
            <a:avLst/>
          </a:prstGeom>
          <a:solidFill>
            <a:schemeClr val="accent6">
              <a:lumMod val="40000"/>
              <a:lumOff val="60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hlinkClick r:id="rId14" action="ppaction://hlinksldjump"/>
          </p:cNvPr>
          <p:cNvSpPr/>
          <p:nvPr/>
        </p:nvSpPr>
        <p:spPr>
          <a:xfrm>
            <a:off x="607208" y="2917874"/>
            <a:ext cx="1512168" cy="871166"/>
          </a:xfrm>
          <a:prstGeom prst="ellipse">
            <a:avLst/>
          </a:prstGeom>
          <a:solidFill>
            <a:schemeClr val="accent6">
              <a:lumMod val="40000"/>
              <a:lumOff val="60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4167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вечка" descr="C:\Users\79194\Desktop\овечка.jpg">
            <a:hlinkClick r:id="" action="ppaction://noaction">
              <a:snd r:embed="rId2" name="72df0556a033e9b.wav"/>
            </a:hlinkClick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2007" y="1268760"/>
            <a:ext cx="3828425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вал 1">
            <a:hlinkClick r:id="rId4"/>
          </p:cNvPr>
          <p:cNvSpPr/>
          <p:nvPr/>
        </p:nvSpPr>
        <p:spPr>
          <a:xfrm>
            <a:off x="323528" y="1628800"/>
            <a:ext cx="3600400" cy="367240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Познавательное видео про овечку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трелка влево 4">
            <a:hlinkClick r:id="rId5" action="ppaction://hlinksldjump"/>
          </p:cNvPr>
          <p:cNvSpPr/>
          <p:nvPr/>
        </p:nvSpPr>
        <p:spPr>
          <a:xfrm>
            <a:off x="7884368" y="6209928"/>
            <a:ext cx="1152128" cy="648072"/>
          </a:xfrm>
          <a:prstGeom prst="lef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FF0000"/>
                </a:solidFill>
              </a:rPr>
              <a:t>НАЗАД</a:t>
            </a:r>
            <a:endParaRPr lang="ru-RU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937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зайка" descr="C:\Users\79194\Desktop\зайка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1414151"/>
            <a:ext cx="3202946" cy="4571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вал 1">
            <a:hlinkClick r:id="rId3"/>
          </p:cNvPr>
          <p:cNvSpPr/>
          <p:nvPr/>
        </p:nvSpPr>
        <p:spPr>
          <a:xfrm>
            <a:off x="5004048" y="1431612"/>
            <a:ext cx="3672408" cy="381642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Познавательное видео про зайку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трелка влево 4">
            <a:hlinkClick r:id="rId4" action="ppaction://hlinksldjump"/>
          </p:cNvPr>
          <p:cNvSpPr/>
          <p:nvPr/>
        </p:nvSpPr>
        <p:spPr>
          <a:xfrm>
            <a:off x="7884368" y="6209928"/>
            <a:ext cx="1152128" cy="648072"/>
          </a:xfrm>
          <a:prstGeom prst="lef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FF0000"/>
                </a:solidFill>
              </a:rPr>
              <a:t>НАЗАД</a:t>
            </a:r>
            <a:endParaRPr lang="ru-RU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886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8883943"/>
              </p:ext>
            </p:extLst>
          </p:nvPr>
        </p:nvGraphicFramePr>
        <p:xfrm>
          <a:off x="4499992" y="1124744"/>
          <a:ext cx="3809535" cy="51283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1" name="Точечный рисунок" r:id="rId3" imgW="8229600" imgH="8229600" progId="PBrush">
                  <p:embed/>
                </p:oleObj>
              </mc:Choice>
              <mc:Fallback>
                <p:oleObj name="Точечный рисунок" r:id="rId3" imgW="8229600" imgH="8229600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99992" y="1124744"/>
                        <a:ext cx="3809535" cy="51283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Овал 1">
            <a:hlinkClick r:id="rId5"/>
          </p:cNvPr>
          <p:cNvSpPr/>
          <p:nvPr/>
        </p:nvSpPr>
        <p:spPr>
          <a:xfrm>
            <a:off x="467544" y="1700808"/>
            <a:ext cx="3528392" cy="352839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Познавательное видео про свинку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трелка влево 4">
            <a:hlinkClick r:id="rId6" action="ppaction://hlinksldjump"/>
          </p:cNvPr>
          <p:cNvSpPr/>
          <p:nvPr/>
        </p:nvSpPr>
        <p:spPr>
          <a:xfrm>
            <a:off x="7884368" y="6150721"/>
            <a:ext cx="1152128" cy="648072"/>
          </a:xfrm>
          <a:prstGeom prst="lef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FF0000"/>
                </a:solidFill>
              </a:rPr>
              <a:t>НАЗАД</a:t>
            </a:r>
            <a:endParaRPr lang="ru-RU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833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79194\Desktop\f1fc9c60275bd8f724b2d0ef4634cf26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1340768"/>
            <a:ext cx="2966891" cy="4261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вал 1">
            <a:hlinkClick r:id="rId3"/>
          </p:cNvPr>
          <p:cNvSpPr/>
          <p:nvPr/>
        </p:nvSpPr>
        <p:spPr>
          <a:xfrm>
            <a:off x="4932040" y="1772816"/>
            <a:ext cx="3600400" cy="3672408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Познавательное видео про петушка и курочек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трелка влево 3">
            <a:hlinkClick r:id="rId4" action="ppaction://hlinksldjump"/>
          </p:cNvPr>
          <p:cNvSpPr/>
          <p:nvPr/>
        </p:nvSpPr>
        <p:spPr>
          <a:xfrm>
            <a:off x="7931449" y="6209928"/>
            <a:ext cx="1152128" cy="648072"/>
          </a:xfrm>
          <a:prstGeom prst="lef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FF0000"/>
                </a:solidFill>
              </a:rPr>
              <a:t>НАЗАД</a:t>
            </a:r>
            <a:endParaRPr lang="ru-RU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11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 descr="C:\Users\79194\Desktop\теленок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3686806"/>
            <a:ext cx="3682011" cy="2285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СЕНО" descr="C:\Users\79194\Desktop\сено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3888" y="2366243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КОРОВА" descr="C:\Users\79194\Desktop\корова.jpg">
            <a:hlinkClick r:id="" action="ppaction://noaction">
              <a:snd r:embed="rId4" name="корова-звук.wav"/>
            </a:hlinkClick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91" y="1700808"/>
            <a:ext cx="3701504" cy="4638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ЧЕМ ПИТАЕТСЯ"/>
          <p:cNvSpPr/>
          <p:nvPr/>
        </p:nvSpPr>
        <p:spPr>
          <a:xfrm>
            <a:off x="323528" y="186300"/>
            <a:ext cx="1896888" cy="1597783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  <a:t>Чем питается корова?</a:t>
            </a:r>
            <a:endParaRPr lang="ru-RU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076" name="ТРАВА" descr="C:\Users\79194\Desktop\травка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1760" y="5269618"/>
            <a:ext cx="2016224" cy="117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ЗАГАДКА ТЕЛЕНОК"/>
          <p:cNvSpPr/>
          <p:nvPr/>
        </p:nvSpPr>
        <p:spPr>
          <a:xfrm>
            <a:off x="6192354" y="476672"/>
            <a:ext cx="2951646" cy="2967543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err="1" smtClean="0">
                <a:solidFill>
                  <a:schemeClr val="accent2">
                    <a:lumMod val="75000"/>
                  </a:schemeClr>
                </a:solidFill>
              </a:rPr>
              <a:t>Мууу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, я 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  <a:t>маме      прокричу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pPr algn="ctr"/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Молочка скорей 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  <a:t>хочу, ведь 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я маленький 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  <a:t> ребёнок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,</a:t>
            </a:r>
          </a:p>
          <a:p>
            <a:pPr algn="ctr"/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  <a:t> Вы узнали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? Я 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  <a:t>…</a:t>
            </a:r>
            <a:endParaRPr lang="ru-RU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3" name="ЗАГАДКА МОЛОКО"/>
          <p:cNvSpPr/>
          <p:nvPr/>
        </p:nvSpPr>
        <p:spPr>
          <a:xfrm>
            <a:off x="3059832" y="44649"/>
            <a:ext cx="2483768" cy="2283869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С утра для каши новой, 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жидкая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основа, 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что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мама из коровки 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извлекает ловко?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078" name="МОЛОКО" descr="C:\Users\79194\Desktop\МОЛОКО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49241" y="4509120"/>
            <a:ext cx="1752686" cy="234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Стрелка влево 15">
            <a:hlinkClick r:id="rId8" action="ppaction://hlinksldjump"/>
          </p:cNvPr>
          <p:cNvSpPr/>
          <p:nvPr/>
        </p:nvSpPr>
        <p:spPr>
          <a:xfrm>
            <a:off x="7884368" y="6158049"/>
            <a:ext cx="1152128" cy="648072"/>
          </a:xfrm>
          <a:prstGeom prst="leftArrow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FF0000"/>
                </a:solidFill>
              </a:rPr>
              <a:t>НА ФЕРМУ</a:t>
            </a:r>
            <a:endParaRPr lang="ru-RU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388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будка" descr="C:\Users\79194\Desktop\будк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104" y="2268079"/>
            <a:ext cx="3635895" cy="4266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СОБАКА" descr="C:\Users\79194\Desktop\СОБАКА.jpg">
            <a:hlinkClick r:id="" action="ppaction://noaction">
              <a:snd r:embed="rId3" name="лай-собаки.wav"/>
            </a:hlinkClick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2913544"/>
            <a:ext cx="3007083" cy="386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КОСТОЧКА" descr="C:\Users\79194\Desktop\КОСТОЧКА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5777" y="5661248"/>
            <a:ext cx="1597140" cy="876210"/>
          </a:xfrm>
          <a:prstGeom prst="rect">
            <a:avLst/>
          </a:prstGeom>
          <a:noFill/>
          <a:scene3d>
            <a:camera prst="orthographicFront">
              <a:rot lat="300000" lon="900000" rev="15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ЧЕМ ПИТАЕТСЯ"/>
          <p:cNvSpPr/>
          <p:nvPr/>
        </p:nvSpPr>
        <p:spPr>
          <a:xfrm>
            <a:off x="107504" y="836712"/>
            <a:ext cx="2088232" cy="20768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Чем питается собака?</a:t>
            </a:r>
            <a:endParaRPr lang="ru-RU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загадка собака"/>
          <p:cNvSpPr/>
          <p:nvPr/>
        </p:nvSpPr>
        <p:spPr>
          <a:xfrm>
            <a:off x="2627784" y="332655"/>
            <a:ext cx="2376264" cy="230425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Во дворе поставлен дом, на цепи хозяин в нем…</a:t>
            </a:r>
            <a:endParaRPr lang="ru-RU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загадка щенок"/>
          <p:cNvSpPr/>
          <p:nvPr/>
        </p:nvSpPr>
        <p:spPr>
          <a:xfrm>
            <a:off x="5371267" y="60024"/>
            <a:ext cx="2432665" cy="243287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У мамы-</a:t>
            </a:r>
            <a:r>
              <a:rPr lang="ru-RU" b="1" dirty="0" err="1" smtClean="0">
                <a:solidFill>
                  <a:schemeClr val="accent5">
                    <a:lumMod val="75000"/>
                  </a:schemeClr>
                </a:solidFill>
              </a:rPr>
              <a:t>хаски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  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«Ребёнок» прекрасный! Как его люди Называть будут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?</a:t>
            </a:r>
            <a:endParaRPr lang="ru-RU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105" name="щенок" descr="C:\Users\79194\Desktop\щенок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007" y="4577672"/>
            <a:ext cx="1398929" cy="1695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Стрелка влево 13">
            <a:hlinkClick r:id="rId7" action="ppaction://hlinksldjump"/>
          </p:cNvPr>
          <p:cNvSpPr/>
          <p:nvPr/>
        </p:nvSpPr>
        <p:spPr>
          <a:xfrm>
            <a:off x="7884368" y="6176902"/>
            <a:ext cx="1152128" cy="648072"/>
          </a:xfrm>
          <a:prstGeom prst="lef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FF0000"/>
                </a:solidFill>
              </a:rPr>
              <a:t>НА ФЕРМУ</a:t>
            </a:r>
            <a:endParaRPr lang="ru-RU" sz="1400" dirty="0">
              <a:solidFill>
                <a:srgbClr val="FF0000"/>
              </a:solidFill>
            </a:endParaRPr>
          </a:p>
        </p:txBody>
      </p:sp>
      <p:pic>
        <p:nvPicPr>
          <p:cNvPr id="4107" name="мяч" descr="C:\Users\79194\Desktop\мячик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66806" y="4561511"/>
            <a:ext cx="640462" cy="864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262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овечка" descr="C:\Users\79194\Desktop\овечка.jpg">
            <a:hlinkClick r:id="" action="ppaction://noaction">
              <a:snd r:embed="rId2" name="72df0556a033e9b.wav"/>
            </a:hlinkClick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37774" y="1988840"/>
            <a:ext cx="2996417" cy="3241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чм питается"/>
          <p:cNvSpPr/>
          <p:nvPr/>
        </p:nvSpPr>
        <p:spPr>
          <a:xfrm>
            <a:off x="6588224" y="188640"/>
            <a:ext cx="1872208" cy="18002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Чем питается овечка?</a:t>
            </a:r>
            <a:endParaRPr lang="ru-RU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загадка ягненок"/>
          <p:cNvSpPr/>
          <p:nvPr/>
        </p:nvSpPr>
        <p:spPr>
          <a:xfrm>
            <a:off x="4139952" y="207200"/>
            <a:ext cx="2051720" cy="212411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У овечки есть ребенок, а зовут его…</a:t>
            </a:r>
            <a:endParaRPr lang="ru-RU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загадка баран"/>
          <p:cNvSpPr/>
          <p:nvPr/>
        </p:nvSpPr>
        <p:spPr>
          <a:xfrm>
            <a:off x="683568" y="116632"/>
            <a:ext cx="2952328" cy="266429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Заплелись густые травы, Закудрявились луга, 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да 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и сам я весь кудрявый, Даже завитком рога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ru-RU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052" name="трава" descr="C:\Users\79194\Desktop\трава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84922" y="4488236"/>
            <a:ext cx="3218684" cy="2126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ягненок" descr="C:\Users\79194\Desktop\ягненок.png">
            <a:hlinkClick r:id="" action="ppaction://noaction">
              <a:snd r:embed="rId5" name="ягненок.wav"/>
            </a:hlinkClick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9931" y="4659378"/>
            <a:ext cx="1893585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баран" descr="C:\Users\79194\Desktop\овечки_DoV (32).png">
            <a:hlinkClick r:id="" action="ppaction://noaction">
              <a:snd r:embed="rId2" name="72df0556a033e9b.wav"/>
            </a:hlinkClick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996952"/>
            <a:ext cx="3436456" cy="36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трелка влево 12">
            <a:hlinkClick r:id="rId8" action="ppaction://hlinksldjump"/>
          </p:cNvPr>
          <p:cNvSpPr/>
          <p:nvPr/>
        </p:nvSpPr>
        <p:spPr>
          <a:xfrm>
            <a:off x="7884368" y="6176902"/>
            <a:ext cx="1152128" cy="648072"/>
          </a:xfrm>
          <a:prstGeom prst="lef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FF0000"/>
                </a:solidFill>
              </a:rPr>
              <a:t>НА ФЕРМУ</a:t>
            </a:r>
            <a:endParaRPr lang="ru-RU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820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красный">
            <a:hlinkClick r:id="rId5" action="ppaction://hlinksldjump"/>
          </p:cNvPr>
          <p:cNvSpPr/>
          <p:nvPr/>
        </p:nvSpPr>
        <p:spPr>
          <a:xfrm>
            <a:off x="395536" y="188640"/>
            <a:ext cx="2664296" cy="2479032"/>
          </a:xfrm>
          <a:prstGeom prst="ellipse">
            <a:avLst/>
          </a:prstGeom>
          <a:solidFill>
            <a:srgbClr val="800000"/>
          </a:solidFill>
          <a:ln>
            <a:solidFill>
              <a:schemeClr val="accent4">
                <a:lumMod val="40000"/>
                <a:lumOff val="60000"/>
              </a:schemeClr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Помоги ослику собрать красные овощи, фрукты и ягоды в телегу</a:t>
            </a:r>
            <a:endParaRPr lang="ru-RU" sz="2000" b="1" dirty="0"/>
          </a:p>
        </p:txBody>
      </p:sp>
      <p:sp>
        <p:nvSpPr>
          <p:cNvPr id="13" name="Стрелка влево 12">
            <a:hlinkClick r:id="rId6" action="ppaction://hlinksldjump"/>
          </p:cNvPr>
          <p:cNvSpPr/>
          <p:nvPr/>
        </p:nvSpPr>
        <p:spPr>
          <a:xfrm>
            <a:off x="7884368" y="6178010"/>
            <a:ext cx="1152128" cy="648072"/>
          </a:xfrm>
          <a:prstGeom prst="lef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FF0000"/>
                </a:solidFill>
              </a:rPr>
              <a:t>НА ФЕРМУ</a:t>
            </a:r>
            <a:endParaRPr lang="ru-RU" sz="1400" dirty="0">
              <a:solidFill>
                <a:srgbClr val="FF0000"/>
              </a:solidFill>
            </a:endParaRPr>
          </a:p>
        </p:txBody>
      </p:sp>
      <p:pic>
        <p:nvPicPr>
          <p:cNvPr id="3" name="детская песня — про Ослика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981.854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736" y="116632"/>
            <a:ext cx="609600" cy="609600"/>
          </a:xfrm>
          <a:prstGeom prst="rect">
            <a:avLst/>
          </a:prstGeom>
        </p:spPr>
      </p:pic>
      <p:pic>
        <p:nvPicPr>
          <p:cNvPr id="3076" name="телега" descr="C:\Users\79194\Desktop\телга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3808" y="1956805"/>
            <a:ext cx="5400600" cy="5360728"/>
          </a:xfrm>
          <a:prstGeom prst="rect">
            <a:avLst/>
          </a:prstGeom>
          <a:noFill/>
          <a:effectLst>
            <a:innerShdw blurRad="63500" dist="50800" dir="189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осел" descr="C:\Users\79194\Desktop\осеел про.png">
            <a:hlinkClick r:id="" action="ppaction://noaction">
              <a:snd r:embed="rId9" name="осел.wav"/>
            </a:hlinkClick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736" y="2547238"/>
            <a:ext cx="3783169" cy="417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желты">
            <a:hlinkClick r:id="rId11" action="ppaction://hlinksldjump"/>
          </p:cNvPr>
          <p:cNvSpPr/>
          <p:nvPr/>
        </p:nvSpPr>
        <p:spPr>
          <a:xfrm>
            <a:off x="3275855" y="188640"/>
            <a:ext cx="2667026" cy="2479032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Помоги ослику собрать желтые овощи, фрукты</a:t>
            </a:r>
            <a:r>
              <a:rPr lang="ru-RU" sz="2000" b="1" dirty="0">
                <a:solidFill>
                  <a:srgbClr val="C00000"/>
                </a:solidFill>
              </a:rPr>
              <a:t> </a:t>
            </a:r>
            <a:r>
              <a:rPr lang="ru-RU" sz="2000" b="1" dirty="0" smtClean="0">
                <a:solidFill>
                  <a:srgbClr val="C00000"/>
                </a:solidFill>
              </a:rPr>
              <a:t>и ягоды в телегу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7" name="зеленый">
            <a:hlinkClick r:id="rId12" action="ppaction://hlinksldjump"/>
          </p:cNvPr>
          <p:cNvSpPr/>
          <p:nvPr/>
        </p:nvSpPr>
        <p:spPr>
          <a:xfrm>
            <a:off x="6225758" y="188640"/>
            <a:ext cx="2666721" cy="2448272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Помоги ослику собрать зеленые овощи, фрукты</a:t>
            </a:r>
            <a:r>
              <a:rPr lang="ru-RU" sz="2000" b="1" dirty="0"/>
              <a:t> </a:t>
            </a:r>
            <a:r>
              <a:rPr lang="ru-RU" sz="2000" b="1" dirty="0" smtClean="0"/>
              <a:t>и ягоды в телегу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982764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3962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9" name="яблоко красное" descr="C:\Users\79194\Desktop\яблок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5656" y="284527"/>
            <a:ext cx="1181608" cy="1248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телега" descr="C:\Users\79194\Desktop\телга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4529" y="2204864"/>
            <a:ext cx="6336704" cy="6323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помидор" descr="C:\Users\79194\Desktop\помидор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135" y="3181102"/>
            <a:ext cx="1422724" cy="1390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вишня" descr="C:\Users\79194\Desktop\вишня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4876610"/>
            <a:ext cx="1015161" cy="980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клубника" descr="C:\Users\79194\Desktop\клубника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1259" y="1889365"/>
            <a:ext cx="907887" cy="611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смородина" descr="C:\Users\79194\Desktop\смородина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344" y="164761"/>
            <a:ext cx="1061887" cy="81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малина" descr="C:\Users\79194\Desktop\малина.pn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1532" y="2366714"/>
            <a:ext cx="671077" cy="77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перец" descr="C:\Users\79194\Desktop\перец1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8822" y="1378673"/>
            <a:ext cx="1776914" cy="1519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1" name="огурец" descr="C:\Users\79194\Desktop\огурец.pn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4578" y="8985"/>
            <a:ext cx="1849140" cy="1305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яблоко зел" descr="C:\Users\79194\Desktop\яблоко зел.png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8769" y="-36147"/>
            <a:ext cx="1889365" cy="1889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банан" descr="C:\Users\79194\Desktop\банан.png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0556" y="3087175"/>
            <a:ext cx="2778682" cy="1541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7" name="кукуруза" descr="C:\Users\79194\Desktop\кукуруза.png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4168" y="818514"/>
            <a:ext cx="1376798" cy="2069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Стрелка влево 24">
            <a:hlinkClick r:id="rId14" action="ppaction://hlinksldjump"/>
          </p:cNvPr>
          <p:cNvSpPr/>
          <p:nvPr/>
        </p:nvSpPr>
        <p:spPr>
          <a:xfrm>
            <a:off x="7959105" y="6156506"/>
            <a:ext cx="1152128" cy="648072"/>
          </a:xfrm>
          <a:prstGeom prst="lef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FF0000"/>
                </a:solidFill>
              </a:rPr>
              <a:t>НА ФЕРМУ</a:t>
            </a: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26" name="Стрелка влево 25">
            <a:hlinkClick r:id="rId15" action="ppaction://hlinksldjump"/>
          </p:cNvPr>
          <p:cNvSpPr/>
          <p:nvPr/>
        </p:nvSpPr>
        <p:spPr>
          <a:xfrm>
            <a:off x="22942" y="6183598"/>
            <a:ext cx="1152128" cy="648072"/>
          </a:xfrm>
          <a:prstGeom prst="lef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FF0000"/>
                </a:solidFill>
              </a:rPr>
              <a:t>К ОСЛИКУ</a:t>
            </a:r>
            <a:endParaRPr lang="ru-RU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822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88889E-6 -7.01133E-6 C 0.01216 -0.00278 0.02414 -0.00487 0.03646 -0.00625 C 0.04723 -0.00995 0.03473 -0.00602 0.05417 -0.00949 C 0.06789 -0.01204 0.0816 -0.01689 0.09532 -0.01874 C 0.11789 -0.02198 0.11893 -0.02083 0.1507 -0.02198 C 0.15817 -0.02383 0.16528 -0.02545 0.17292 -0.02661 C 0.1783 -0.02892 0.18369 -0.03008 0.18942 -0.03124 C 0.20105 -0.03633 0.21303 -0.04072 0.22466 -0.04535 C 0.23473 -0.05437 0.254 -0.05761 0.26598 -0.05946 C 0.304 -0.05899 0.35903 -0.07981 0.39046 -0.03771 C 0.39237 -0.03054 0.39653 -0.02568 0.39879 -0.01874 C 0.40139 -0.01088 0.40278 -0.00278 0.40591 0.00462 C 0.40955 0.01318 0.41181 0.0141 0.41181 0.02359 " pathEditMode="relative" ptsTypes="ffffffffffffA">
                                      <p:cBhvr>
                                        <p:cTn id="26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8027 C 0.06268 -0.08096 0.11979 -0.08397 0.18125 -0.08651 C 0.20521 -0.08605 0.229 -0.08582 0.25295 -0.0849 C 0.26424 -0.08443 0.27691 -0.07888 0.2882 -0.07703 C 0.29792 -0.07264 0.29288 -0.07425 0.30347 -0.0724 C 0.31094 -0.06917 0.31841 -0.06731 0.32587 -0.06454 C 0.3342 -0.06153 0.34219 -0.05667 0.35052 -0.05344 C 0.35556 -0.05159 0.36129 -0.0502 0.36597 -0.04719 C 0.37379 -0.0421 0.38247 -0.03678 0.39063 -0.03308 C 0.3974 -0.03007 0.40382 -0.02082 0.41181 -0.01758 C 0.41997 -0.01018 0.41615 -0.01226 0.4224 -0.00972 C 0.42587 -0.00486 0.42813 -0.00231 0.43299 -0.00023 C 0.43768 0.00393 0.44879 0.01642 0.45417 0.01851 C 0.45764 0.02174 0.46129 0.02475 0.46476 0.02799 C 0.46597 0.02915 0.46823 0.03123 0.46823 0.03146 C 0.47118 0.03701 0.47361 0.03609 0.47761 0.04048 C 0.479 0.04187 0.47986 0.04395 0.48125 0.04534 C 0.48351 0.04765 0.4882 0.05158 0.4882 0.05182 C 0.4915 0.06384 0.48663 0.0495 0.49288 0.05783 C 0.49479 0.06037 0.49479 0.06431 0.49653 0.06708 C 0.50226 0.0761 0.50799 0.08559 0.51302 0.0953 C 0.51389 0.09715 0.51545 0.09831 0.5165 0.10016 C 0.51823 0.10317 0.51962 0.10641 0.52118 0.10941 C 0.52205 0.11103 0.52361 0.11427 0.52361 0.1145 C 0.52518 0.12098 0.53195 0.13208 0.53646 0.13625 C 0.53837 0.14388 0.54705 0.16285 0.55174 0.16909 C 0.55209 0.17071 0.55226 0.17233 0.55295 0.17372 C 0.55382 0.17511 0.55573 0.17534 0.55643 0.17696 C 0.56216 0.18922 0.55504 0.18436 0.56233 0.18783 C 0.56441 0.19616 0.56285 0.19107 0.56823 0.20194 C 0.5691 0.20356 0.57066 0.2068 0.57066 0.20703 C 0.57188 0.21189 0.57657 0.22091 0.57657 0.22114 C 0.58091 0.24057 0.58802 0.25862 0.5941 0.27712 C 0.59792 0.28892 0.60018 0.30187 0.60469 0.31321 " pathEditMode="relative" rAng="0" ptsTypes="fffffffffffffffffffffffffffffffffA">
                                      <p:cBhvr>
                                        <p:cTn id="31" dur="2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226" y="193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-1.96623E-7 C 0.00157 -0.00624 0.00226 -0.00879 0.00712 -0.01087 C 0.01059 -0.01411 0.01355 -0.01527 0.01754 -0.01712 C 0.01997 -0.01804 0.02466 -0.02036 0.02466 -0.02036 C 0.04827 -0.01989 0.07171 -0.01966 0.09532 -0.01874 C 0.11007 -0.01804 0.12518 -0.01249 0.13993 -0.01087 C 0.1474 -0.00486 0.14098 -0.00902 0.15521 -0.00624 C 0.16337 -0.00463 0.17223 -0.00139 0.18004 0.00162 C 0.18559 0.0037 0.18802 0.00648 0.1941 0.00787 C 0.20851 0.01434 0.22257 0.0229 0.23646 0.03146 C 0.24254 0.03516 0.24775 0.04025 0.25417 0.04233 C 0.26077 0.04858 0.26407 0.05182 0.27171 0.05482 C 0.28386 0.06732 0.29948 0.0731 0.31285 0.08305 C 0.31875 0.08744 0.32431 0.09276 0.33056 0.09577 C 0.3349 0.0997 0.33907 0.10294 0.34358 0.10664 C 0.34983 0.11173 0.35521 0.11913 0.36233 0.12237 C 0.36719 0.12885 0.37223 0.13509 0.37882 0.1381 C 0.38594 0.14758 0.39375 0.15591 0.40122 0.1647 C 0.40365 0.16748 0.40643 0.17025 0.40816 0.17395 C 0.40903 0.17557 0.40955 0.17742 0.41059 0.17881 C 0.41268 0.18136 0.41754 0.18506 0.41754 0.18506 C 0.42309 0.19616 0.41997 0.19246 0.42587 0.19755 C 0.42761 0.20449 0.43247 0.20981 0.43403 0.21629 C 0.43577 0.22276 0.43455 0.21952 0.43768 0.22577 C 0.44028 0.23687 0.43907 0.23178 0.44115 0.23965 C 0.44202 0.24312 0.44462 0.2459 0.44584 0.24936 C 0.44775 0.25469 0.44914 0.25954 0.45174 0.26463 C 0.45573 0.28013 0.46181 0.2947 0.46823 0.30858 C 0.47049 0.31344 0.47535 0.32269 0.47535 0.32269 C 0.47657 0.32848 0.47761 0.33218 0.48004 0.3368 C 0.48247 0.34837 0.48681 0.36017 0.49167 0.36988 C 0.49514 0.37682 0.49532 0.38631 0.49879 0.39348 C 0.5007 0.40366 0.50261 0.41453 0.50712 0.42332 C 0.50816 0.42748 0.51059 0.43558 0.51059 0.44044 " pathEditMode="relative" ptsTypes="fffffffffffffffffffffffffffffffffA">
                                      <p:cBhvr>
                                        <p:cTn id="36" dur="2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6 0.06916 C 0.00555 0.07518 0.00798 0.07425 0.01198 0.07865 C 0.0177 0.08489 0.02326 0.09021 0.02951 0.09576 C 0.03472 0.10039 0.03941 0.10617 0.04496 0.10988 C 0.05208 0.1145 0.05954 0.11797 0.06614 0.12399 C 0.07569 0.13254 0.09149 0.14642 0.1026 0.15059 C 0.10625 0.15383 0.10902 0.15521 0.11319 0.15683 C 0.11857 0.16192 0.11562 0.15984 0.12378 0.16331 C 0.125 0.16377 0.12725 0.1647 0.12725 0.1647 C 0.12847 0.16586 0.12951 0.16724 0.13073 0.16794 C 0.13298 0.16932 0.13784 0.17094 0.13784 0.17094 C 0.14444 0.17719 0.15225 0.18089 0.15902 0.18667 C 0.16545 0.20055 0.15677 0.18436 0.16493 0.19292 C 0.16788 0.19593 0.17031 0.20333 0.17309 0.20703 C 0.17638 0.22045 0.17135 0.20472 0.17777 0.21328 C 0.17864 0.21443 0.17812 0.21675 0.17899 0.21813 C 0.17986 0.21952 0.18125 0.22022 0.18246 0.22114 C 0.1842 0.22808 0.18854 0.23433 0.19305 0.23849 C 0.19618 0.25006 0.19166 0.23618 0.19774 0.24635 C 0.19843 0.24774 0.19843 0.24959 0.19895 0.25098 C 0.20104 0.2563 0.20347 0.26023 0.20729 0.26347 C 0.20972 0.27481 0.20607 0.26208 0.21198 0.27134 C 0.21284 0.27249 0.2125 0.27458 0.21319 0.27596 C 0.21371 0.27712 0.21475 0.27805 0.21545 0.2792 " pathEditMode="relative" ptsTypes="fffffffffffffffffffffffA">
                                      <p:cBhvr>
                                        <p:cTn id="41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5.86398E-6 C 0.04896 0.00045 0.09809 0.00069 0.14705 0.00161 C 0.15972 0.00184 0.17361 0.00601 0.18594 0.00948 C 0.2092 0.01595 0.23403 0.01572 0.25764 0.01734 C 0.27327 0.01942 0.28906 0.02035 0.30469 0.02197 C 0.31268 0.02474 0.32101 0.02521 0.32934 0.02659 C 0.33663 0.02983 0.34427 0.03099 0.35174 0.03307 C 0.36007 0.03538 0.36962 0.04024 0.37761 0.04394 C 0.379 0.04464 0.37986 0.04626 0.38108 0.04718 C 0.38455 0.04949 0.38924 0.05042 0.39288 0.05181 C 0.39531 0.05273 0.4 0.05481 0.4 0.05481 C 0.40538 0.05967 0.41181 0.06384 0.41771 0.06754 C 0.42136 0.06985 0.42101 0.06777 0.42465 0.07054 C 0.43316 0.07679 0.4408 0.08373 0.44948 0.08951 C 0.45434 0.09275 0.45191 0.09252 0.45643 0.09715 C 0.45834 0.09923 0.46406 0.10409 0.46702 0.10663 C 0.47448 0.11311 0.48073 0.1249 0.48698 0.13323 C 0.48906 0.14133 0.49254 0.14919 0.49531 0.15683 C 0.49601 0.15845 0.49705 0.15983 0.49757 0.16145 C 0.49861 0.16446 0.5 0.17094 0.5 0.17094 " pathEditMode="relative" ptsTypes="fffffffffffffffffffA">
                                      <p:cBhvr>
                                        <p:cTn id="46" dur="2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66667E-6 3.92551E-6 C -0.00607 0.00278 -0.01163 0.00671 -0.0177 0.00949 C -0.02031 0.01064 -0.02673 0.01272 -0.02829 0.01411 C -0.03281 0.01828 -0.03038 0.01689 -0.03541 0.01874 C -0.03767 0.02082 -0.03975 0.02383 -0.04236 0.02498 C -0.04479 0.02614 -0.04947 0.02822 -0.04947 0.02822 C -0.0526 0.03447 -0.05746 0.03632 -0.06232 0.04071 C -0.06475 0.0428 -0.06944 0.04696 -0.06944 0.04696 C -0.07031 0.04858 -0.07083 0.05043 -0.07187 0.05182 C -0.07395 0.05436 -0.07881 0.05806 -0.07881 0.05806 C -0.08194 0.06408 -0.08663 0.06986 -0.09183 0.07217 C -0.096 0.08073 -0.10312 0.08374 -0.10833 0.09091 C -0.11284 0.09716 -0.11666 0.10363 -0.12117 0.10965 C -0.12395 0.12075 -0.12013 0.10872 -0.12586 0.11751 C -0.12864 0.12168 -0.13055 0.127 -0.13298 0.13162 C -0.14027 0.14573 -0.13072 0.12746 -0.13767 0.14111 C -0.13854 0.14273 -0.1401 0.14573 -0.1401 0.14573 C -0.14131 0.15128 -0.14236 0.15499 -0.14479 0.15984 C -0.14843 0.17442 -0.15399 0.18853 -0.15659 0.20379 C -0.15885 0.21675 -0.16058 0.23017 -0.16354 0.24289 C -0.1651 0.24936 -0.16701 0.25607 -0.16944 0.26186 C -0.17083 0.26509 -0.17256 0.2681 -0.17413 0.27111 C -0.17499 0.27273 -0.17656 0.27597 -0.17656 0.27597 C -0.17847 0.28453 -0.18333 0.29655 -0.18715 0.30419 C -0.18992 0.31668 -0.1934 0.32917 -0.19652 0.34166 C -0.19861 0.34976 -0.19982 0.35809 -0.20364 0.36526 C -0.20572 0.37382 -0.20937 0.38446 -0.20937 0.39348 " pathEditMode="relative" ptsTypes="ffffffffffffffffffffffffffA">
                                      <p:cBhvr>
                                        <p:cTn id="51" dur="20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5.08675E-6 C 0.00139 -0.00878 0.00486 -0.01526 0.01059 -0.02035 C 0.01319 -0.02567 0.01823 -0.03238 0.02222 -0.03585 C 0.02708 -0.04556 0.03715 -0.0495 0.0434 -0.05782 C 0.04809 -0.06407 0.05208 -0.07031 0.05764 -0.07517 C 0.06389 -0.0879 0.05555 -0.07286 0.06354 -0.08142 C 0.06458 -0.08257 0.06475 -0.08489 0.0658 -0.08604 C 0.06788 -0.08859 0.07083 -0.08951 0.07291 -0.09229 C 0.0776 -0.09854 0.0809 -0.10524 0.08698 -0.10802 C 0.09236 -0.11473 0.1059 -0.1293 0.11284 -0.13161 C 0.12118 -0.13855 0.11163 -0.13 0.11996 -0.13948 C 0.12691 -0.14734 0.13784 -0.15382 0.14583 -0.15984 C 0.15034 -0.16307 0.15503 -0.16839 0.15989 -0.17071 C 0.18073 -0.18065 0.20243 -0.18875 0.22465 -0.19268 C 0.2427 -0.20101 0.26354 -0.20055 0.28229 -0.20379 C 0.29253 -0.20564 0.3026 -0.20888 0.31284 -0.21003 C 0.31909 -0.21073 0.32552 -0.21073 0.33177 -0.21142 C 0.33923 -0.21235 0.35399 -0.21466 0.35399 -0.21466 C 0.36927 -0.2142 0.38472 -0.21535 0.4 -0.21304 C 0.40277 -0.21258 0.40694 -0.20679 0.40694 -0.20679 C 0.41128 -0.19014 0.40399 -0.21512 0.41163 -0.19893 C 0.41718 -0.18736 0.41875 -0.16793 0.41875 -0.15498 " pathEditMode="relative" ptsTypes="fffffffffffffffffffffA">
                                      <p:cBhvr>
                                        <p:cTn id="56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0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телега" descr="C:\Users\79194\Desktop\телг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4529" y="2204864"/>
            <a:ext cx="6336704" cy="6323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банан" descr="C:\Users\79194\Desktop\банан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008" y="1869748"/>
            <a:ext cx="1820728" cy="1730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кукуруза" descr="C:\Users\79194\Desktop\кукуруза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4288" y="-116417"/>
            <a:ext cx="1566759" cy="2354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ананас" descr="C:\Users\79194\Desktop\ананас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3699548"/>
            <a:ext cx="1680046" cy="241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лимон" descr="C:\Users\79194\Desktop\лимон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39553" y="-132316"/>
            <a:ext cx="1966887" cy="2293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вишня" descr="C:\Users\79194\Desktop\вишня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4328" y="2026206"/>
            <a:ext cx="1344079" cy="1096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помидор" descr="C:\Users\79194\Desktop\помидор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1899" y="447541"/>
            <a:ext cx="1461963" cy="1563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1" name="киви" descr="C:\Users\79194\Desktop\киви.pn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2883" y="692695"/>
            <a:ext cx="1489584" cy="1289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капуста" descr="C:\Users\79194\Desktop\капуста.pn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62467" y="2709065"/>
            <a:ext cx="2205477" cy="2318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Стрелка влево 18">
            <a:hlinkClick r:id="rId11" action="ppaction://hlinksldjump"/>
          </p:cNvPr>
          <p:cNvSpPr/>
          <p:nvPr/>
        </p:nvSpPr>
        <p:spPr>
          <a:xfrm>
            <a:off x="7959105" y="6209928"/>
            <a:ext cx="1152128" cy="648072"/>
          </a:xfrm>
          <a:prstGeom prst="lef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FF0000"/>
                </a:solidFill>
              </a:rPr>
              <a:t>НА ФЕРМУ</a:t>
            </a: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20" name="Стрелка влево 19">
            <a:hlinkClick r:id="rId12" action="ppaction://hlinksldjump"/>
          </p:cNvPr>
          <p:cNvSpPr/>
          <p:nvPr/>
        </p:nvSpPr>
        <p:spPr>
          <a:xfrm>
            <a:off x="0" y="6155317"/>
            <a:ext cx="1152128" cy="648072"/>
          </a:xfrm>
          <a:prstGeom prst="lef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FF0000"/>
                </a:solidFill>
              </a:rPr>
              <a:t>К ОСЛИКУ</a:t>
            </a:r>
            <a:endParaRPr lang="ru-RU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415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8.90585E-7 C 0.01354 0.00162 0.02656 0.00532 0.03993 0.00786 C 0.05243 0.01295 0.0651 0.01619 0.0776 0.02197 C 0.08125 0.02359 0.08472 0.02752 0.08819 0.02961 C 0.09045 0.03099 0.09531 0.03284 0.09531 0.03284 C 0.10173 0.03886 0.10903 0.0421 0.11649 0.04534 C 0.12135 0.04996 0.12708 0.05066 0.13281 0.0532 C 0.1342 0.05389 0.13507 0.05551 0.13646 0.05644 C 0.1375 0.05713 0.13871 0.05736 0.13993 0.05783 C 0.14635 0.06384 0.15573 0.06639 0.16354 0.06893 C 0.17291 0.07703 0.18472 0.08142 0.19531 0.08605 C 0.20295 0.08929 0.20017 0.08859 0.2059 0.09091 C 0.20712 0.09137 0.20937 0.09229 0.20937 0.09229 C 0.21406 0.09669 0.21962 0.09831 0.22465 0.10178 C 0.23177 0.10664 0.23923 0.11011 0.24705 0.11288 C 0.25035 0.11566 0.25434 0.11635 0.25764 0.11913 C 0.26094 0.1219 0.26475 0.12468 0.26823 0.12699 C 0.27291 0.13 0.27309 0.12653 0.27882 0.13162 C 0.28576 0.13786 0.29288 0.14434 0.3 0.15035 C 0.30521 0.16146 0.29896 0.15059 0.3059 0.1566 C 0.31493 0.16447 0.30434 0.15938 0.31285 0.16285 C 0.31562 0.1684 0.32396 0.17973 0.32812 0.1832 C 0.3316 0.19014 0.33594 0.19569 0.34114 0.20055 C 0.34271 0.2068 0.34531 0.20633 0.3493 0.21004 C 0.35208 0.21536 0.35469 0.21883 0.35868 0.22253 C 0.36146 0.22785 0.36406 0.23155 0.36823 0.23502 C 0.37083 0.24034 0.37361 0.24404 0.3776 0.24751 C 0.3783 0.24913 0.37882 0.25098 0.37986 0.25237 C 0.3809 0.25376 0.38264 0.25399 0.3835 0.25537 C 0.38715 0.26139 0.38281 0.26231 0.38941 0.26787 C 0.39045 0.27295 0.39531 0.28198 0.39531 0.28198 C 0.39705 0.28984 0.39965 0.29493 0.40469 0.29933 C 0.40382 0.31043 0.40104 0.31968 0.40104 0.33055 " pathEditMode="relative" ptsTypes="ffffffffffffffffffffffffffffffffA">
                                      <p:cBhvr>
                                        <p:cTn id="26" dur="2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35115E-6 C 0.01302 -0.01226 0.03038 -0.01341 0.04583 -0.01573 C 0.08333 -0.0148 0.12031 -0.01411 0.15764 -0.0111 C 0.16788 -0.00624 0.15938 -0.00971 0.18229 -0.00786 C 0.19358 -0.00694 0.21632 -0.00486 0.21632 -0.00486 C 0.22882 0.0007 0.24444 0.0007 0.25764 0.00301 C 0.2783 0.00671 0.29826 0.01411 0.31875 0.01874 C 0.33351 0.02568 0.34878 0.031 0.36354 0.03748 C 0.3684 0.0421 0.36528 0.03979 0.37049 0.0421 C 0.37292 0.04303 0.3776 0.04534 0.3776 0.04534 C 0.38368 0.05089 0.39167 0.05621 0.39878 0.05945 C 0.40677 0.06662 0.40313 0.06454 0.40938 0.06732 C 0.41007 0.06894 0.41042 0.07102 0.41163 0.07194 C 0.41372 0.07379 0.41875 0.07518 0.41875 0.07518 C 0.41962 0.0768 0.41997 0.07888 0.42118 0.07981 C 0.42326 0.08166 0.42813 0.08305 0.42813 0.08305 C 0.43073 0.08814 0.43663 0.09346 0.44115 0.09554 C 0.44375 0.10572 0.4401 0.09554 0.44583 0.10178 C 0.45313 0.10988 0.44271 0.1041 0.45174 0.10803 C 0.45556 0.1115 0.45677 0.11543 0.46111 0.11751 C 0.46389 0.12283 0.4658 0.12492 0.47049 0.12677 C 0.47396 0.13371 0.47899 0.13579 0.48351 0.14088 C 0.48472 0.14226 0.48559 0.14435 0.48698 0.14573 C 0.48802 0.14666 0.48941 0.14666 0.49045 0.14735 C 0.49167 0.14828 0.49306 0.1492 0.4941 0.15036 C 0.50069 0.15753 0.50712 0.16864 0.51528 0.17234 C 0.51753 0.18228 0.51424 0.17257 0.51997 0.17858 C 0.52101 0.17974 0.52118 0.18205 0.52222 0.18321 C 0.52431 0.18575 0.52934 0.18945 0.52934 0.18945 C 0.53646 0.20356 0.52708 0.18691 0.53524 0.19593 C 0.53628 0.19709 0.53646 0.19917 0.5375 0.20056 C 0.53854 0.20195 0.53993 0.20264 0.54115 0.20356 C 0.54184 0.20518 0.54253 0.2068 0.5434 0.20842 C 0.5441 0.21004 0.54583 0.21305 0.54583 0.21305 " pathEditMode="relative" ptsTypes="fffffffffffffffffffffffffffffffffA">
                                      <p:cBhvr>
                                        <p:cTn id="31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81055E-6 C 0.00121 -0.01041 0.00486 -0.02082 0.01163 -0.02661 C 0.01337 -0.03354 0.01771 -0.03979 0.02222 -0.04395 C 0.02534 -0.05598 0.02066 -0.04025 0.02708 -0.05321 C 0.03159 -0.06246 0.02343 -0.05413 0.03177 -0.06107 C 0.0335 -0.0694 0.03854 -0.0775 0.04236 -0.08467 C 0.04409 -0.09207 0.05017 -0.10202 0.05521 -0.10664 C 0.06076 -0.11705 0.06337 -0.1307 0.0717 -0.13787 C 0.07448 -0.14897 0.07066 -0.13695 0.07639 -0.14574 C 0.08125 -0.15314 0.08298 -0.16239 0.08941 -0.16771 C 0.0901 -0.16933 0.09062 -0.17095 0.09166 -0.17234 C 0.09271 -0.17373 0.09444 -0.17396 0.09531 -0.17558 C 0.096 -0.17673 0.09583 -0.17881 0.09635 -0.1802 C 0.09826 -0.18552 0.09878 -0.18506 0.10225 -0.18807 C 0.10781 -0.19917 0.10451 -0.19547 0.11059 -0.20056 C 0.11389 -0.20773 0.11823 -0.21305 0.12343 -0.21791 C 0.12656 -0.22947 0.12205 -0.21559 0.12812 -0.22577 C 0.13264 -0.23317 0.12534 -0.22855 0.13281 -0.23202 C 0.13437 -0.23803 0.13646 -0.2415 0.13993 -0.24613 C 0.14323 -0.25839 0.13837 -0.24405 0.14462 -0.25237 C 0.14548 -0.25353 0.14531 -0.25561 0.14583 -0.257 C 0.14791 -0.26232 0.14809 -0.26163 0.15173 -0.26487 C 0.15347 -0.27181 0.15781 -0.27805 0.16232 -0.28221 C 0.16718 -0.2917 0.17066 -0.29609 0.1776 -0.30257 C 0.17934 -0.30905 0.18489 -0.31113 0.18923 -0.31506 C 0.20121 -0.32524 0.21232 -0.33472 0.22465 -0.34328 C 0.22916 -0.34652 0.23402 -0.34999 0.23871 -0.35277 C 0.24097 -0.35416 0.24583 -0.35577 0.24583 -0.35577 C 0.25451 -0.36387 0.26423 -0.36711 0.27413 -0.3715 C 0.27934 -0.37636 0.28541 -0.37983 0.29166 -0.38238 C 0.29791 -0.38793 0.30573 -0.39024 0.31284 -0.39348 C 0.3309 -0.40181 0.3493 -0.4069 0.36823 -0.40921 C 0.37986 -0.41384 0.39548 -0.41314 0.40694 -0.41384 C 0.42257 -0.41337 0.43837 -0.41361 0.45382 -0.41222 C 0.46093 -0.41152 0.46823 -0.40574 0.475 -0.40296 C 0.47951 -0.39903 0.48437 -0.39556 0.48941 -0.39348 C 0.49739 -0.38631 0.49357 -0.38839 0.5 -0.38562 C 0.50521 -0.38076 0.51128 -0.37729 0.51736 -0.37474 C 0.52482 -0.3604 0.5151 -0.37729 0.52326 -0.3685 C 0.52465 -0.36734 0.52482 -0.36503 0.52569 -0.36364 C 0.52882 -0.35971 0.53246 -0.35601 0.53646 -0.35439 C 0.53715 -0.35277 0.5375 -0.35069 0.53871 -0.34953 C 0.53975 -0.34837 0.54149 -0.34907 0.54236 -0.34791 C 0.54323 -0.34675 0.54253 -0.34444 0.5434 -0.34328 C 0.54427 -0.3419 0.54583 -0.3412 0.54705 -0.34028 C 0.55034 -0.33334 0.5526 -0.32732 0.55764 -0.32293 C 0.56007 -0.31391 0.55712 -0.32223 0.56232 -0.31506 C 0.56805 -0.3072 0.56146 -0.31391 0.5658 -0.30558 C 0.57118 -0.29517 0.56788 -0.3065 0.5717 -0.29633 C 0.57222 -0.29471 0.57222 -0.29286 0.57291 -0.29147 C 0.5743 -0.28823 0.57604 -0.28522 0.5776 -0.28221 C 0.57847 -0.2806 0.58003 -0.27736 0.58003 -0.27736 C 0.58212 -0.26787 0.58368 -0.25862 0.58576 -0.24914 C 0.58663 -0.23919 0.58819 -0.23109 0.58819 -0.22115 " pathEditMode="relative" ptsTypes="fffffffffffffffffffffffffffffffffffffffffffffffffffffA">
                                      <p:cBhvr>
                                        <p:cTn id="36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4444E-6 -2.09345E-6 C -0.01615 0.00093 -0.03021 0.00232 -0.04584 0.00463 C -0.05955 0.01111 -0.07709 0.01319 -0.09167 0.01573 C -0.10105 0.01967 -0.09636 0.01828 -0.10591 0.02036 C -0.11146 0.02291 -0.11823 0.02476 -0.12344 0.02823 C -0.1316 0.03378 -0.13959 0.0384 -0.14827 0.04234 C -0.15278 0.0465 -0.15695 0.04789 -0.16233 0.0502 C -0.16372 0.0509 -0.16459 0.05251 -0.1658 0.05344 C -0.16702 0.05413 -0.16823 0.05436 -0.16945 0.05483 C -0.1731 0.05807 -0.17587 0.05945 -0.18004 0.06107 C -0.18299 0.06755 -0.18525 0.06616 -0.18942 0.07056 C -0.20226 0.08421 -0.18438 0.06732 -0.19636 0.07842 C -0.19723 0.08004 -0.19775 0.08166 -0.19879 0.08305 C -0.19983 0.08444 -0.20139 0.0849 -0.20226 0.08629 C -0.20556 0.09184 -0.20348 0.09369 -0.20938 0.09878 C -0.21094 0.10456 -0.21389 0.1078 -0.2165 0.11289 C -0.21858 0.12191 -0.22501 0.12885 -0.22935 0.13648 C -0.23386 0.14435 -0.23751 0.15753 -0.24341 0.16309 C -0.24636 0.17465 -0.2441 0.17026 -0.24931 0.1772 C -0.24966 0.17882 -0.25001 0.18043 -0.25053 0.18182 C -0.25122 0.18344 -0.25244 0.18483 -0.25296 0.18668 C -0.25452 0.19177 -0.25504 0.19709 -0.25643 0.20218 C -0.2573 0.20542 -0.25886 0.21166 -0.25886 0.21166 C -0.26077 0.22924 -0.26129 0.24567 -0.26233 0.26348 C -0.26285 0.27227 -0.26459 0.29008 -0.26459 0.29008 C -0.26372 0.33704 -0.26494 0.33681 -0.26112 0.36688 C -0.25973 0.37706 -0.25903 0.38677 -0.25643 0.39672 C -0.25573 0.39973 -0.25521 0.40597 -0.25521 0.40597 " pathEditMode="relative" ptsTypes="fffffffffffffffffffffffffffA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телега" descr="C:\Users\79194\Desktop\телг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4529" y="2204864"/>
            <a:ext cx="6336704" cy="6323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огурец" descr="C:\Users\79194\Desktop\огурец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8736" y="2493919"/>
            <a:ext cx="1496330" cy="1019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яблоко" descr="C:\Users\79194\Desktop\яблоко зел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71" y="2060847"/>
            <a:ext cx="1885660" cy="1885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киви" descr="C:\Users\79194\Desktop\киви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787781"/>
            <a:ext cx="1828503" cy="1199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капуста" descr="C:\Users\79194\Desktop\капуста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592" y="-59739"/>
            <a:ext cx="2376264" cy="235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горошек" descr="C:\Users\79194\Desktop\горошек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0352" y="457354"/>
            <a:ext cx="1159077" cy="1317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виноград" descr="C:\Users\79194\Desktop\виноград.pn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64475" y="206548"/>
            <a:ext cx="2227248" cy="1989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вишня" descr="C:\Users\79194\Desktop\вишня.pn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216" y="3717032"/>
            <a:ext cx="1076308" cy="931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перец" descr="C:\Users\79194\Desktop\перец1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02035" y="301781"/>
            <a:ext cx="1905000" cy="162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лимон" descr="C:\Users\79194\Desktop\лимон.png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5127" y="3331502"/>
            <a:ext cx="2129457" cy="181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5" name="малина" descr="C:\Users\79194\Desktop\малина.png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8736" y="1834673"/>
            <a:ext cx="741956" cy="606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7" name="банан" descr="C:\Users\79194\Desktop\банан.png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4264" y="1419791"/>
            <a:ext cx="1765542" cy="102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Стрелка влево 16">
            <a:hlinkClick r:id="rId14" action="ppaction://hlinksldjump"/>
          </p:cNvPr>
          <p:cNvSpPr/>
          <p:nvPr/>
        </p:nvSpPr>
        <p:spPr>
          <a:xfrm>
            <a:off x="7959105" y="6199276"/>
            <a:ext cx="1152128" cy="648072"/>
          </a:xfrm>
          <a:prstGeom prst="lef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FF0000"/>
                </a:solidFill>
              </a:rPr>
              <a:t>НА ФЕРМУ</a:t>
            </a: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18" name="Стрелка влево 17">
            <a:hlinkClick r:id="rId15" action="ppaction://hlinksldjump"/>
          </p:cNvPr>
          <p:cNvSpPr/>
          <p:nvPr/>
        </p:nvSpPr>
        <p:spPr>
          <a:xfrm>
            <a:off x="25786" y="6209928"/>
            <a:ext cx="1152128" cy="648072"/>
          </a:xfrm>
          <a:prstGeom prst="lef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FF0000"/>
                </a:solidFill>
              </a:rPr>
              <a:t>К ОСЛИКУ</a:t>
            </a:r>
            <a:endParaRPr lang="ru-RU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405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4444E-6 -3.81217E-6 C 0.00503 0.00232 0.0059 0.00463 0.00954 0.00949 C 0.01822 0.02105 0.0276 0.03146 0.03767 0.04095 C 0.04097 0.04719 0.04583 0.05251 0.05069 0.05645 C 0.05503 0.06593 0.06388 0.07518 0.07065 0.08166 C 0.07395 0.08837 0.07933 0.09323 0.0835 0.09878 C 0.08472 0.1004 0.08715 0.10364 0.08715 0.10364 C 0.0901 0.1152 0.08576 0.10063 0.09183 0.11289 C 0.09253 0.11428 0.09218 0.11659 0.09305 0.11775 C 0.09392 0.1189 0.09531 0.11867 0.09652 0.11913 C 0.09965 0.13163 0.09513 0.11659 0.10121 0.127 C 0.10208 0.12839 0.10173 0.13047 0.10242 0.13186 C 0.10416 0.13533 0.10659 0.13764 0.10833 0.14111 C 0.1111 0.14666 0.11162 0.15036 0.11527 0.15522 C 0.11683 0.1617 0.12013 0.1617 0.12239 0.16794 C 0.12777 0.18275 0.13541 0.1964 0.14235 0.21004 C 0.14513 0.21559 0.14496 0.2186 0.14947 0.22277 C 0.15156 0.23109 0.15347 0.23965 0.15885 0.24474 C 0.16076 0.25191 0.16475 0.26232 0.16944 0.26649 C 0.17065 0.27157 0.17534 0.2806 0.17534 0.2806 C 0.17742 0.28892 0.17985 0.29679 0.1835 0.30419 C 0.18576 0.31923 0.18472 0.33542 0.18836 0.34976 C 0.1894 0.36734 0.1894 0.3611 0.1894 0.3685 " pathEditMode="relative" ptsTypes="ffffffffffffffffffffffA">
                                      <p:cBhvr>
                                        <p:cTn id="31" dur="2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11111E-6 -4.35577E-6 C 0.03108 0.00208 0.06181 0.00602 0.09289 0.00787 C 0.11598 0.01134 0.10626 0.00972 0.1224 0.01249 C 0.13212 0.01712 0.14219 0.0199 0.15174 0.02499 C 0.15521 0.02684 0.15903 0.0273 0.16233 0.02961 C 0.16962 0.0347 0.17692 0.03886 0.18473 0.04233 C 0.18837 0.04395 0.19185 0.04789 0.19532 0.0502 C 0.19983 0.05321 0.20903 0.05783 0.21407 0.05945 C 0.22153 0.06639 0.21268 0.05922 0.22344 0.06431 C 0.23021 0.06755 0.23525 0.07426 0.24237 0.0768 C 0.25192 0.08513 0.23889 0.07449 0.25053 0.08143 C 0.25435 0.08374 0.25747 0.08837 0.26112 0.09091 C 0.26442 0.09323 0.26841 0.09461 0.27171 0.09716 C 0.28143 0.10433 0.28942 0.11289 0.30001 0.11751 C 0.30851 0.12538 0.31893 0.13001 0.32813 0.13625 C 0.34219 0.14574 0.35591 0.15591 0.37049 0.16447 C 0.37917 0.16956 0.38733 0.17303 0.39532 0.1802 C 0.39636 0.18136 0.39758 0.18228 0.39862 0.18344 C 0.40001 0.18437 0.40105 0.18552 0.40209 0.18645 C 0.40348 0.1876 0.40573 0.18969 0.40573 0.18969 C 0.41389 0.20634 0.40174 0.18228 0.41164 0.19755 C 0.41685 0.20495 0.41945 0.21374 0.4257 0.2193 C 0.42761 0.22323 0.43126 0.23086 0.43299 0.23341 C 0.43525 0.23664 0.43976 0.24289 0.43976 0.24289 C 0.44185 0.25006 0.4448 0.25515 0.44827 0.26163 C 0.45139 0.26764 0.4533 0.27435 0.45643 0.2806 C 0.46008 0.28846 0.4606 0.29702 0.4658 0.30396 C 0.46771 0.31229 0.47032 0.32038 0.47414 0.32755 C 0.47709 0.34051 0.48195 0.35601 0.49046 0.36364 C 0.49271 0.36827 0.49514 0.37312 0.49758 0.37775 C 0.49844 0.37937 0.50001 0.38238 0.50001 0.38238 C 0.50296 0.3944 0.49844 0.38053 0.50469 0.39024 C 0.50539 0.3914 0.50643 0.39834 0.50695 0.39973 C 0.50817 0.4032 0.5099 0.40505 0.51181 0.40759 " pathEditMode="relative" ptsTypes="fffffffffffffffffffffffffffffffffA">
                                      <p:cBhvr>
                                        <p:cTn id="36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3333E-6 -4.72126E-6 C 0.00487 -0.00416 0.00609 -0.01041 0.00956 -0.01711 C 0.01511 -0.02799 0.0205 -0.03863 0.02484 -0.05019 C 0.02536 -0.05158 0.02553 -0.05343 0.02605 -0.05482 C 0.02744 -0.05806 0.02918 -0.06106 0.03074 -0.0643 C 0.0323 -0.06731 0.03543 -0.07356 0.03543 -0.07356 C 0.0389 -0.0872 0.04966 -0.09877 0.05296 -0.11126 C 0.05574 -0.1219 0.06737 -0.1455 0.07414 -0.15197 C 0.0757 -0.15822 0.08056 -0.16377 0.08473 -0.1677 C 0.08751 -0.17302 0.09029 -0.17511 0.09428 -0.17858 C 0.09931 -0.18945 0.09341 -0.17904 0.10001 -0.18482 C 0.10886 -0.19245 0.09897 -0.18783 0.10713 -0.19107 C 0.11286 -0.19893 0.1205 -0.20633 0.12831 -0.21004 C 0.13751 -0.2223 0.15018 -0.22715 0.16129 -0.23502 C 0.1672 -0.23918 0.1724 -0.24496 0.17883 -0.24751 C 0.18334 -0.25144 0.18803 -0.25352 0.19306 -0.25537 C 0.20279 -0.2644 0.21702 -0.2674 0.22831 -0.27272 C 0.25609 -0.28545 0.28352 -0.29655 0.31303 -0.29933 C 0.33369 -0.30395 0.35435 -0.30256 0.37414 -0.2947 C 0.37657 -0.29262 0.37883 -0.29053 0.38126 -0.28845 C 0.38247 -0.2873 0.38473 -0.28521 0.38473 -0.28521 C 0.38629 -0.2792 0.38959 -0.27851 0.39185 -0.27272 C 0.39393 -0.26763 0.39168 -0.2681 0.39428 -0.2681 " pathEditMode="relative" ptsTypes="ffffffffffffffffffffffA">
                                      <p:cBhvr>
                                        <p:cTn id="41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39579E-6 C 0.04305 0.00092 0.05711 -0.00463 0.08819 0.00786 C 0.09045 0.00994 0.09323 0.01041 0.09531 0.01272 C 0.09635 0.01387 0.0967 0.01619 0.09774 0.01734 C 0.09878 0.01827 0.10017 0.01827 0.10121 0.01896 C 0.10243 0.01989 0.10364 0.02081 0.10468 0.02197 C 0.11371 0.03192 0.10329 0.02243 0.1118 0.02984 C 0.11493 0.03608 0.11979 0.03793 0.12465 0.04233 C 0.12847 0.0458 0.13159 0.05019 0.13524 0.05343 C 0.1375 0.05551 0.1401 0.05621 0.14236 0.05806 C 0.14513 0.06338 0.14652 0.06708 0.15069 0.07055 C 0.15277 0.0805 0.16041 0.09507 0.16475 0.10363 C 0.1677 0.10941 0.16875 0.11658 0.17187 0.12236 C 0.17361 0.13046 0.17239 0.12607 0.1776 0.13647 C 0.17847 0.13809 0.18003 0.1411 0.18003 0.1411 C 0.18298 0.15267 0.18073 0.14827 0.18593 0.15521 C 0.18836 0.16493 0.19357 0.17071 0.19774 0.17881 C 0.20017 0.18968 0.19652 0.17719 0.20243 0.18667 C 0.20312 0.18783 0.20312 0.18991 0.20364 0.1913 C 0.20555 0.19639 0.2059 0.19592 0.20937 0.19916 C 0.21128 0.2061 0.21545 0.21235 0.21996 0.21651 C 0.22326 0.22877 0.2184 0.21443 0.22465 0.22276 C 0.22552 0.22391 0.22517 0.22623 0.22586 0.22738 C 0.22673 0.22877 0.22829 0.22947 0.22951 0.23062 C 0.23559 0.24288 0.2276 0.22808 0.23524 0.23826 C 0.23628 0.23964 0.23663 0.24196 0.23767 0.24311 C 0.24184 0.24774 0.24114 0.24149 0.24114 0.24774 " pathEditMode="relative" ptsTypes="ffffffffffffffffffffffffffA">
                                      <p:cBhvr>
                                        <p:cTn id="46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26694E-6 C -0.00972 0.0044 -0.02274 0.01758 -0.03177 0.02498 C -0.0375 0.03724 -0.03021 0.02406 -0.0375 0.03146 C -0.04132 0.03539 -0.04444 0.04002 -0.04809 0.04395 C -0.05191 0.04812 -0.05347 0.05274 -0.05764 0.05644 C -0.05955 0.065 -0.05729 0.05737 -0.06233 0.06593 C -0.06406 0.06893 -0.06701 0.07518 -0.06701 0.07518 C -0.06823 0.08027 -0.07292 0.08929 -0.07292 0.08929 C -0.07795 0.10965 -0.06979 0.07796 -0.07639 0.09878 C -0.07899 0.1071 -0.08003 0.11682 -0.08229 0.12538 C -0.08507 0.13648 -0.08559 0.14851 -0.08698 0.15984 C -0.08819 0.17002 -0.09115 0.17974 -0.09288 0.18968 C -0.09392 0.19524 -0.0941 0.20125 -0.09514 0.2068 C -0.0967 0.2149 -0.09931 0.22253 -0.10104 0.2304 C -0.10278 0.23896 -0.10434 0.2496 -0.10816 0.257 C -0.11024 0.2651 -0.11146 0.27342 -0.11528 0.28059 C -0.11788 0.29123 -0.11996 0.30118 -0.12465 0.31043 C -0.12639 0.31946 -0.12969 0.32686 -0.13177 0.33542 C -0.13368 0.34328 -0.13455 0.35115 -0.13646 0.35901 C -0.13594 0.37613 -0.13715 0.39787 -0.13281 0.41545 C -0.13108 0.43419 -0.12708 0.45316 -0.12465 0.4719 C -0.1224 0.48971 -0.12413 0.50868 -0.11753 0.5251 " pathEditMode="relative" ptsTypes="fffffffffffffffffffffA">
                                      <p:cBhvr>
                                        <p:cTn id="51" dur="2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95327E-6 C 0.00625 -0.00116 0.01163 -0.00347 0.01771 -0.00625 C 0.02899 -0.01134 0.04254 -0.01272 0.05417 -0.01411 C 0.06389 -0.01805 0.07344 -0.01735 0.08351 -0.01874 C 0.08976 -0.01966 0.09618 -0.02128 0.10243 -0.02198 C 0.10625 -0.02244 0.11024 -0.0229 0.11406 -0.02337 C 0.13663 -0.03123 0.16146 -0.03516 0.18472 -0.03748 C 0.19288 -0.0384 0.20122 -0.0384 0.20938 -0.0391 C 0.21806 -0.04002 0.23524 -0.04233 0.23524 -0.04233 C 0.27917 -0.04187 0.32309 -0.0421 0.36701 -0.04071 C 0.37691 -0.04048 0.39653 -0.03748 0.39653 -0.03748 C 0.40972 -0.03285 0.42413 -0.03169 0.43767 -0.02961 C 0.46042 -0.02591 0.48281 -0.02036 0.5059 -0.01712 C 0.51215 -0.01411 0.50868 -0.0155 0.51875 -0.01411 C 0.52726 -0.01296 0.54462 -0.01087 0.54462 -0.01087 C 0.55139 -0.00856 0.55868 -0.0074 0.5658 -0.00625 C 0.57465 -0.00232 0.56806 -0.00486 0.58594 -0.00139 C 0.58819 -0.00093 0.59288 3.95327E-6 0.59288 3.95327E-6 C 0.59879 0.00254 0.60451 0.0037 0.61059 0.00486 C 0.62344 0.00994 0.63646 0.01434 0.64948 0.01897 C 0.65469 0.02082 0.66076 0.02197 0.6658 0.02521 C 0.6717 0.02891 0.67778 0.03215 0.68351 0.03608 C 0.68472 0.03701 0.68576 0.03863 0.68698 0.03932 C 0.68924 0.04071 0.6941 0.04233 0.6941 0.04233 C 0.69531 0.04349 0.69635 0.04487 0.69757 0.04557 C 0.69983 0.04696 0.70469 0.04858 0.70469 0.04858 C 0.71059 0.0539 0.71649 0.0606 0.7224 0.06592 C 0.72778 0.07078 0.73507 0.07379 0.73993 0.08003 C 0.74358 0.08466 0.74531 0.08906 0.74948 0.09253 C 0.75122 0.10085 0.74983 0.096 0.75521 0.10664 C 0.7566 0.10941 0.7559 0.11381 0.75764 0.11612 C 0.75885 0.11774 0.7599 0.11913 0.76111 0.12075 C 0.76597 0.13972 0.7658 0.14203 0.7658 0.16632 " pathEditMode="relative" ptsTypes="ffffffffffffffffffffffffffffffffA">
                                      <p:cBhvr>
                                        <p:cTn id="56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926</TotalTime>
  <Words>255</Words>
  <Application>Microsoft Office PowerPoint</Application>
  <PresentationFormat>Экран (4:3)</PresentationFormat>
  <Paragraphs>59</Paragraphs>
  <Slides>23</Slides>
  <Notes>2</Notes>
  <HiddenSlides>0</HiddenSlides>
  <MMClips>1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5" baseType="lpstr">
      <vt:lpstr>Тема Office</vt:lpstr>
      <vt:lpstr>Точечный рисунок</vt:lpstr>
      <vt:lpstr>В гостях у домашних животных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Игорь Курдюмов</dc:creator>
  <cp:lastModifiedBy>Игорь Курдюмов</cp:lastModifiedBy>
  <cp:revision>79</cp:revision>
  <dcterms:created xsi:type="dcterms:W3CDTF">2021-03-25T19:03:54Z</dcterms:created>
  <dcterms:modified xsi:type="dcterms:W3CDTF">2021-10-29T21:04:32Z</dcterms:modified>
</cp:coreProperties>
</file>