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6" r:id="rId4"/>
    <p:sldId id="291" r:id="rId5"/>
    <p:sldId id="279" r:id="rId6"/>
    <p:sldId id="278" r:id="rId7"/>
    <p:sldId id="277" r:id="rId8"/>
    <p:sldId id="272" r:id="rId9"/>
    <p:sldId id="273" r:id="rId10"/>
    <p:sldId id="275" r:id="rId11"/>
    <p:sldId id="267" r:id="rId12"/>
    <p:sldId id="276" r:id="rId13"/>
    <p:sldId id="274" r:id="rId14"/>
    <p:sldId id="270" r:id="rId15"/>
    <p:sldId id="280" r:id="rId16"/>
    <p:sldId id="281" r:id="rId17"/>
    <p:sldId id="282" r:id="rId18"/>
    <p:sldId id="284" r:id="rId19"/>
    <p:sldId id="268" r:id="rId20"/>
    <p:sldId id="294" r:id="rId21"/>
    <p:sldId id="293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00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D07C-17C4-4681-9813-05172E9E20E8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34EB7-D5BE-41BD-A3C4-25753665F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i1.i.ua/photo/images/pic/0/6/3789760_6bfa1add.jpg" TargetMode="External"/><Relationship Id="rId13" Type="http://schemas.openxmlformats.org/officeDocument/2006/relationships/hyperlink" Target="http://www.picart.ru/calendars-design/calendar-01/calendar01-2.jpg" TargetMode="External"/><Relationship Id="rId18" Type="http://schemas.openxmlformats.org/officeDocument/2006/relationships/hyperlink" Target="http://stat17.privet.ru/lr/0a355044d410cab494b06b3086914dd1" TargetMode="External"/><Relationship Id="rId26" Type="http://schemas.openxmlformats.org/officeDocument/2006/relationships/hyperlink" Target="http://www.ngoboi.ru/wps/6/28.jpg" TargetMode="External"/><Relationship Id="rId3" Type="http://schemas.openxmlformats.org/officeDocument/2006/relationships/hyperlink" Target="http://littlehuman.ru/670" TargetMode="External"/><Relationship Id="rId21" Type="http://schemas.openxmlformats.org/officeDocument/2006/relationships/hyperlink" Target="http://img1.liveinternet.ru/images/attach/c/0/37/41/37041895_246_novuyy_razmer.jpg" TargetMode="External"/><Relationship Id="rId7" Type="http://schemas.openxmlformats.org/officeDocument/2006/relationships/hyperlink" Target="http://i041.radikal.ru/0711/a6/7ccf6bee91a0.jpg" TargetMode="External"/><Relationship Id="rId12" Type="http://schemas.openxmlformats.org/officeDocument/2006/relationships/hyperlink" Target="http://detsky-mir.com/uploads/images/3/c/4/3/438/ca65646b5d.jpg" TargetMode="External"/><Relationship Id="rId17" Type="http://schemas.openxmlformats.org/officeDocument/2006/relationships/hyperlink" Target="http://www.pc.gc.ca/~/media/pn-np/ab/jasper/km/large_snowflakes_falling_lg_wht.ashx" TargetMode="External"/><Relationship Id="rId25" Type="http://schemas.openxmlformats.org/officeDocument/2006/relationships/hyperlink" Target="http://www.vtfishandwildlife.com/library/Photos/Wildlife_Photos/Lynx_timothy_catton_USDA.jpg" TargetMode="External"/><Relationship Id="rId2" Type="http://schemas.openxmlformats.org/officeDocument/2006/relationships/hyperlink" Target="http://www.ngoboi.ru/wps/1/1_pre.jpg" TargetMode="External"/><Relationship Id="rId16" Type="http://schemas.openxmlformats.org/officeDocument/2006/relationships/hyperlink" Target="http://s49.radikal.ru/i126/0911/7d/9602bb37f389.gif" TargetMode="External"/><Relationship Id="rId20" Type="http://schemas.openxmlformats.org/officeDocument/2006/relationships/hyperlink" Target="http://s44.radikal.ru/i106/0912/eb/4419280bd2fe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dagog.eparhia.ru/www/imgs/crism/74-1.gif" TargetMode="External"/><Relationship Id="rId11" Type="http://schemas.openxmlformats.org/officeDocument/2006/relationships/hyperlink" Target="http://www.greenmama.ru/forum_img/02/53/23/13.4.24.jpg" TargetMode="External"/><Relationship Id="rId24" Type="http://schemas.openxmlformats.org/officeDocument/2006/relationships/hyperlink" Target="http://img11.nnm.ru/imagez/gallery/e/4/4/8/c/e448cbc5df62c5728781bd1c11077fda_full.jpg" TargetMode="External"/><Relationship Id="rId5" Type="http://schemas.openxmlformats.org/officeDocument/2006/relationships/hyperlink" Target="http://wolf29.spybb.ru/img/avatars/0008/46/77/5-1237968041.gif" TargetMode="External"/><Relationship Id="rId15" Type="http://schemas.openxmlformats.org/officeDocument/2006/relationships/hyperlink" Target="http://content.foto.mail.ru/mail/ognisko_super/kalenda/i-529.jpg" TargetMode="External"/><Relationship Id="rId23" Type="http://schemas.openxmlformats.org/officeDocument/2006/relationships/hyperlink" Target="http://www.epochtimes.ru/images/stories/02/russia/105_70202.jpg" TargetMode="External"/><Relationship Id="rId28" Type="http://schemas.openxmlformats.org/officeDocument/2006/relationships/hyperlink" Target="http://www.forumimage.ru/uploads/20091205/126004562264538183.gif" TargetMode="External"/><Relationship Id="rId10" Type="http://schemas.openxmlformats.org/officeDocument/2006/relationships/hyperlink" Target="http://best-image.ucoz.ru/_ph/51/153986193.gif" TargetMode="External"/><Relationship Id="rId19" Type="http://schemas.openxmlformats.org/officeDocument/2006/relationships/hyperlink" Target="http://www.sebrant.ru/alps_march2005/alps_m05_08.jpg" TargetMode="External"/><Relationship Id="rId4" Type="http://schemas.openxmlformats.org/officeDocument/2006/relationships/hyperlink" Target="http://puzzle.fome.ru/ras-1-52.html" TargetMode="External"/><Relationship Id="rId9" Type="http://schemas.openxmlformats.org/officeDocument/2006/relationships/hyperlink" Target="http://bms.24open.ru/images/07213ee1b3bd616c13f08e9ad2f6a1d9" TargetMode="External"/><Relationship Id="rId14" Type="http://schemas.openxmlformats.org/officeDocument/2006/relationships/hyperlink" Target="http://www.choosy-beggars.com/wp-content/uploads/2009/11/frozen-car.jpg" TargetMode="External"/><Relationship Id="rId22" Type="http://schemas.openxmlformats.org/officeDocument/2006/relationships/hyperlink" Target="http://files.ostrova.a1tv.ru/files/users/0028/4205/images/view/04cd4b5943649780.jpg" TargetMode="External"/><Relationship Id="rId27" Type="http://schemas.openxmlformats.org/officeDocument/2006/relationships/hyperlink" Target="http://forum.nanya.ru/uploads/post-19981-1165931105.gi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5-12379680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2000240"/>
            <a:ext cx="1028707" cy="1714512"/>
          </a:xfrm>
          <a:prstGeom prst="rect">
            <a:avLst/>
          </a:prstGeom>
          <a:noFill/>
        </p:spPr>
      </p:pic>
      <p:pic>
        <p:nvPicPr>
          <p:cNvPr id="16" name="Picture 8" descr="5-12379680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71480"/>
            <a:ext cx="857256" cy="1428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0342478">
            <a:off x="-584053" y="1590403"/>
            <a:ext cx="103585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– доскажи словечко, отгадай загадки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«Зимние загадки от Деда Мороза»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57224" y="142852"/>
            <a:ext cx="6829428" cy="47149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Муниципальное  автономное дошкольное образовательное  учреждение</a:t>
            </a:r>
          </a:p>
          <a:p>
            <a:r>
              <a:rPr lang="ru-RU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ЦЕНТР РАЗВИТИЯ РЕБЕНКА – ДЕТСКИЙ САД </a:t>
            </a:r>
            <a:r>
              <a:rPr lang="ru-RU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г.Покачи</a:t>
            </a:r>
            <a:endParaRPr lang="ru-RU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Подзаголовок 7"/>
          <p:cNvSpPr txBox="1">
            <a:spLocks/>
          </p:cNvSpPr>
          <p:nvPr/>
        </p:nvSpPr>
        <p:spPr>
          <a:xfrm>
            <a:off x="2000232" y="5929306"/>
            <a:ext cx="3786214" cy="714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Музыкальный руководитель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Куркина Ирина Викторовна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928802"/>
            <a:ext cx="7043758" cy="25431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 неба падают зимою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 кружатся над землею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Легкие пушинки, Белые ... </a:t>
            </a:r>
          </a:p>
          <a:p>
            <a:endParaRPr lang="ru-RU" dirty="0"/>
          </a:p>
        </p:txBody>
      </p:sp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СНЕЖИНКИ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7412" name="Picture 4" descr="http://www.pc.gc.ca/~/media/pn-np/ab/jasper/k-m/large_snowflakes_falling_lg_wht.ashx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571612"/>
            <a:ext cx="3429024" cy="4220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2357430"/>
            <a:ext cx="5829312" cy="232886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 колючий,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Светло-синий,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 кустам развешен …</a:t>
            </a:r>
          </a:p>
          <a:p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ИНЕЙ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6386" name="Picture 2" descr="http://stat17.privet.ru/lr/0a355044d410cab494b06b3086914d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71612"/>
            <a:ext cx="5717742" cy="43577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8"/>
            <a:ext cx="7472386" cy="28289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 живу под самой крышей,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Даже страшно глянуть вниз.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 могла бы жить и выше,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Если б крыши там нашлись</a:t>
            </a:r>
            <a:r>
              <a:rPr lang="ru-RU" b="1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13314" name="Picture 2" descr="http://www.sebrant.ru/alps_march2005/alps_m05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214422"/>
            <a:ext cx="2714644" cy="5365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СОСУЛЬКА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СНЕГОВИК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s44.radikal.ru/i106/0912/eb/4419280bd2f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643050"/>
            <a:ext cx="5295900" cy="40290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1857364"/>
            <a:ext cx="6043658" cy="29289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 дворе катали ком,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Шляпа старая на нем.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Нос приделали, и вмиг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Получился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6578" y="5286388"/>
            <a:ext cx="642942" cy="214314"/>
          </a:xfrm>
          <a:prstGeom prst="rect">
            <a:avLst/>
          </a:prstGeom>
          <a:solidFill>
            <a:schemeClr val="accent3">
              <a:lumMod val="20000"/>
              <a:lumOff val="8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43050"/>
            <a:ext cx="5829312" cy="27574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Всё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лето стояли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Зимы ожидали.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Дождались поры,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Помчались с горы.</a:t>
            </a:r>
            <a:b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3600" dirty="0"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САНКИ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img1.liveinternet.ru/images/attach/c/0/37/41/37041895_246_novuyy_raz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3205167" cy="50400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Картинка 39 из 64000"/>
          <p:cNvPicPr>
            <a:picLocks noChangeAspect="1" noChangeArrowheads="1"/>
          </p:cNvPicPr>
          <p:nvPr/>
        </p:nvPicPr>
        <p:blipFill>
          <a:blip r:embed="rId2" cstate="print"/>
          <a:srcRect b="6735"/>
          <a:stretch>
            <a:fillRect/>
          </a:stretch>
        </p:blipFill>
        <p:spPr bwMode="auto">
          <a:xfrm>
            <a:off x="2636745" y="1643050"/>
            <a:ext cx="5833625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ПИНГВИН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43050"/>
            <a:ext cx="3857652" cy="282893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Вперевалку шёл со льдин к нам на утренник ... 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Картинка 17 из 64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5619756" cy="42148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ТЮЛЕНЬ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714488"/>
            <a:ext cx="7000924" cy="192882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Спит на льдине целый день крошка-маленький ... .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1857364"/>
            <a:ext cx="6900882" cy="275749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Пышный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хвост торчит с верхушки, что за странная зверушка? Щёлкает орехи мелко. Ну, конечно, это ...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 descr="http://img11.nnm.ru/imagez/gallery/e/4/4/8/c/e448cbc5df62c5728781bd1c11077fda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214422"/>
            <a:ext cx="3799218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БЕЛКА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928802"/>
            <a:ext cx="3929090" cy="31146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Не боюсь я слова "брысь"-я лесная кошка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... 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pic>
        <p:nvPicPr>
          <p:cNvPr id="6148" name="Picture 4" descr="http://www.vtfishandwildlife.com/library/Photos/Wildlife_Photos/Lynx_timothy_catton_US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428736"/>
            <a:ext cx="4357718" cy="512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РЫСЬ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pic>
        <p:nvPicPr>
          <p:cNvPr id="5" name="Picture 2" descr="Обоя 'Елки'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428736"/>
            <a:ext cx="6096000" cy="4876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428604"/>
            <a:ext cx="671517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НОВОГОДНЯЯ ЁЛКА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643050"/>
            <a:ext cx="6043626" cy="44720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модница такая, что всем на удивленье!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Люблю я бусы, блёстки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–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 Любые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украшенья.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 на мою, поверьте, великую беду</a:t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Наряд мне одевают всего лишь раз в году.</a:t>
            </a:r>
            <a:r>
              <a:rPr lang="ru-RU" dirty="0">
                <a:latin typeface="Comic Sans MS" pitchFamily="66" charset="0"/>
              </a:rPr>
              <a:t/>
            </a:r>
            <a:br>
              <a:rPr lang="ru-RU" dirty="0">
                <a:latin typeface="Comic Sans MS" pitchFamily="66" charset="0"/>
              </a:rPr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71736" y="2643182"/>
            <a:ext cx="6257940" cy="3500462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Есть одна игра для вас.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 прочту стихи сейчас.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Я начну, а вы кончайте,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Дружно хором отвечайте.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Где отгадка - там конец. 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Кто подскажет - молодец!</a:t>
            </a:r>
          </a:p>
          <a:p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4" descr="74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14290"/>
            <a:ext cx="4302212" cy="2571767"/>
          </a:xfrm>
          <a:prstGeom prst="rect">
            <a:avLst/>
          </a:prstGeom>
          <a:noFill/>
        </p:spPr>
      </p:pic>
      <p:pic>
        <p:nvPicPr>
          <p:cNvPr id="9" name="Picture 8" descr="5-12379680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42852"/>
            <a:ext cx="1405882" cy="2343136"/>
          </a:xfrm>
          <a:prstGeom prst="rect">
            <a:avLst/>
          </a:prstGeom>
          <a:noFill/>
        </p:spPr>
      </p:pic>
      <p:pic>
        <p:nvPicPr>
          <p:cNvPr id="10" name="Picture 8" descr="5-123796804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852"/>
            <a:ext cx="137161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274638"/>
            <a:ext cx="6186502" cy="1143000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МОЛОДЦЫ!</a:t>
            </a:r>
            <a:endParaRPr lang="ru-RU" dirty="0"/>
          </a:p>
        </p:txBody>
      </p:sp>
      <p:pic>
        <p:nvPicPr>
          <p:cNvPr id="5" name="Picture 2" descr="http://forum.nanya.ru/uploads/post-19981-11659311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1500174"/>
            <a:ext cx="3810016" cy="502694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2563"/>
            <a:ext cx="8229600" cy="69689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Презентация опубликована на сайте – </a:t>
            </a:r>
            <a:r>
              <a:rPr lang="en-US" b="1" dirty="0" smtClean="0"/>
              <a:t>viki.rdf.ru</a:t>
            </a:r>
            <a:endParaRPr lang="ru-RU" b="1" dirty="0"/>
          </a:p>
        </p:txBody>
      </p:sp>
      <p:pic>
        <p:nvPicPr>
          <p:cNvPr id="7170" name="Picture 2" descr="http://www.forumimage.ru/uploads/20091205/12600456226453818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7" y="500042"/>
            <a:ext cx="4889157" cy="55349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 информации: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400" dirty="0" smtClean="0">
                <a:hlinkClick r:id="rId2"/>
              </a:rPr>
              <a:t>http://www.ngoboi.ru/wps/1/1_pre.jpg</a:t>
            </a:r>
            <a:r>
              <a:rPr lang="ru-RU" sz="1400" dirty="0" smtClean="0"/>
              <a:t> - обои новогодние, Дед Мороз в санях;</a:t>
            </a:r>
          </a:p>
          <a:p>
            <a:r>
              <a:rPr lang="ru-RU" sz="1200" u="sng" dirty="0" smtClean="0">
                <a:hlinkClick r:id="rId3"/>
              </a:rPr>
              <a:t>http://littlehuman.ru/670</a:t>
            </a:r>
            <a:r>
              <a:rPr lang="ru-RU" sz="1200" dirty="0" smtClean="0"/>
              <a:t> - зимние загадки Викторина «С Новым годом!»;</a:t>
            </a:r>
          </a:p>
          <a:p>
            <a:r>
              <a:rPr lang="en-US" sz="1200" dirty="0" smtClean="0">
                <a:hlinkClick r:id="rId4"/>
              </a:rPr>
              <a:t>http://puzzle.fome.ru/ras-1-52.html</a:t>
            </a:r>
            <a:r>
              <a:rPr lang="ru-RU" sz="1200" dirty="0" smtClean="0"/>
              <a:t> - стихотворение;</a:t>
            </a:r>
            <a:endParaRPr lang="ru-RU" sz="1400" dirty="0" smtClean="0"/>
          </a:p>
          <a:p>
            <a:r>
              <a:rPr lang="ru-RU" sz="1400" dirty="0" smtClean="0">
                <a:hlinkClick r:id="rId5"/>
              </a:rPr>
              <a:t>http://wolf29.spybb.ru/img/avatars/0008/46/77/5-1237968041.gif</a:t>
            </a:r>
            <a:r>
              <a:rPr lang="ru-RU" sz="1400" dirty="0" smtClean="0"/>
              <a:t> - анимация падающие снежинки;</a:t>
            </a:r>
          </a:p>
          <a:p>
            <a:r>
              <a:rPr lang="ru-RU" sz="1400" dirty="0" smtClean="0">
                <a:hlinkClick r:id="rId6"/>
              </a:rPr>
              <a:t>http://pedagog.eparhia.ru/www/imgs/crism/74-1.gif</a:t>
            </a:r>
            <a:r>
              <a:rPr lang="ru-RU" sz="1400" dirty="0" smtClean="0"/>
              <a:t> - Дед мороз над веточкой; </a:t>
            </a:r>
          </a:p>
          <a:p>
            <a:r>
              <a:rPr lang="en-US" sz="1400" dirty="0" smtClean="0">
                <a:hlinkClick r:id="rId7"/>
              </a:rPr>
              <a:t>http://i041.radikal.ru/0711/a6/7ccf6bee91a0.jpg</a:t>
            </a:r>
            <a:r>
              <a:rPr lang="ru-RU" sz="1400" dirty="0" smtClean="0"/>
              <a:t> - зима в деревне;</a:t>
            </a:r>
          </a:p>
          <a:p>
            <a:r>
              <a:rPr lang="en-US" sz="1400" dirty="0" smtClean="0">
                <a:hlinkClick r:id="rId8"/>
              </a:rPr>
              <a:t>http://pi1.i.ua/photo/images/pic/0/6/3789760_6bfa1add.jpg</a:t>
            </a:r>
            <a:r>
              <a:rPr lang="ru-RU" sz="1400" dirty="0" smtClean="0"/>
              <a:t> - фото рябина в лесу декабрь;</a:t>
            </a:r>
          </a:p>
          <a:p>
            <a:r>
              <a:rPr lang="en-US" sz="1200" dirty="0" smtClean="0">
                <a:hlinkClick r:id="rId9"/>
              </a:rPr>
              <a:t>http://bms.24open.ru/images/07213ee1b3bd616c13f08e9ad2f6a1d9</a:t>
            </a:r>
            <a:r>
              <a:rPr lang="ru-RU" sz="1200" dirty="0" smtClean="0"/>
              <a:t> - календарь декабрь;</a:t>
            </a:r>
          </a:p>
          <a:p>
            <a:r>
              <a:rPr lang="en-US" sz="1200" dirty="0" smtClean="0">
                <a:hlinkClick r:id="rId10"/>
              </a:rPr>
              <a:t>http://best-image.ucoz.ru/_ph/51/153986193.gif</a:t>
            </a:r>
            <a:r>
              <a:rPr lang="ru-RU" sz="1200" dirty="0" smtClean="0"/>
              <a:t> - анимация январь;</a:t>
            </a:r>
          </a:p>
          <a:p>
            <a:r>
              <a:rPr lang="en-US" sz="1200" dirty="0" smtClean="0">
                <a:hlinkClick r:id="rId11"/>
              </a:rPr>
              <a:t>http://www.greenmama.ru/forum_img/02/53/23/13.4.24.jpg</a:t>
            </a:r>
            <a:r>
              <a:rPr lang="ru-RU" sz="1200" dirty="0" smtClean="0"/>
              <a:t> - календарь январь;</a:t>
            </a:r>
          </a:p>
          <a:p>
            <a:r>
              <a:rPr lang="en-US" sz="1200" dirty="0" smtClean="0">
                <a:hlinkClick r:id="rId12"/>
              </a:rPr>
              <a:t>http://detsky-mir.com/uploads/images/3/c/4/3/438/ca65646b5d.jpg</a:t>
            </a:r>
            <a:r>
              <a:rPr lang="ru-RU" sz="1200" dirty="0" smtClean="0"/>
              <a:t> - фото вьюга в феврале;</a:t>
            </a:r>
          </a:p>
          <a:p>
            <a:r>
              <a:rPr lang="en-US" sz="1200" dirty="0" smtClean="0">
                <a:hlinkClick r:id="rId13"/>
              </a:rPr>
              <a:t>http://www.picart.ru/calendars-design/calendar-01/calendar01-2.jpg</a:t>
            </a:r>
            <a:r>
              <a:rPr lang="ru-RU" sz="1200" dirty="0" smtClean="0"/>
              <a:t> - календарь февраль;</a:t>
            </a:r>
          </a:p>
          <a:p>
            <a:r>
              <a:rPr lang="en-US" sz="1200" dirty="0" smtClean="0">
                <a:hlinkClick r:id="rId14"/>
              </a:rPr>
              <a:t>http://www.choosy-beggars.com/wp-content/uploads/2009/11/frozen-car.jpg</a:t>
            </a:r>
            <a:r>
              <a:rPr lang="ru-RU" sz="1200" dirty="0" smtClean="0"/>
              <a:t> - замерзшая машина; </a:t>
            </a:r>
          </a:p>
          <a:p>
            <a:r>
              <a:rPr lang="en-US" sz="1200" dirty="0" smtClean="0">
                <a:hlinkClick r:id="rId15"/>
              </a:rPr>
              <a:t>http://content.foto.mail.ru/mail/ognisko_super/kalenda/i-529.jpg</a:t>
            </a:r>
            <a:r>
              <a:rPr lang="ru-RU" sz="1200" dirty="0" smtClean="0"/>
              <a:t> - зимние гуляния картина;</a:t>
            </a:r>
          </a:p>
          <a:p>
            <a:r>
              <a:rPr lang="en-US" sz="1200" dirty="0" smtClean="0">
                <a:hlinkClick r:id="rId16"/>
              </a:rPr>
              <a:t>http://s49.radikal.ru/i126/0911/7d/9602bb37f389.gif</a:t>
            </a:r>
            <a:r>
              <a:rPr lang="ru-RU" sz="1200" dirty="0" smtClean="0"/>
              <a:t> - анимированный снег;</a:t>
            </a:r>
          </a:p>
          <a:p>
            <a:r>
              <a:rPr lang="en-US" sz="1200" dirty="0" smtClean="0">
                <a:hlinkClick r:id="rId17"/>
              </a:rPr>
              <a:t>http://www.pc.gc.ca/~/media/pn-np/ab/jasper/km/large_snowflakes_falling_lg_wht.ashx</a:t>
            </a:r>
            <a:r>
              <a:rPr lang="ru-RU" sz="1200" dirty="0" smtClean="0"/>
              <a:t> - анимация «снежинки»;</a:t>
            </a:r>
          </a:p>
          <a:p>
            <a:r>
              <a:rPr lang="en-US" sz="1200" dirty="0" smtClean="0">
                <a:hlinkClick r:id="rId18"/>
              </a:rPr>
              <a:t>http://stat17.privet.ru/lr/0a355044d410cab494b06b3086914dd1</a:t>
            </a:r>
            <a:r>
              <a:rPr lang="ru-RU" sz="1200" dirty="0" smtClean="0"/>
              <a:t> - иней;</a:t>
            </a:r>
          </a:p>
          <a:p>
            <a:r>
              <a:rPr lang="en-US" sz="1200" dirty="0" smtClean="0">
                <a:hlinkClick r:id="rId19"/>
              </a:rPr>
              <a:t>http://www.sebrant.ru/alps_march2005/alps_m05_08.jpg</a:t>
            </a:r>
            <a:r>
              <a:rPr lang="ru-RU" sz="1200" dirty="0" smtClean="0"/>
              <a:t> - сосульки под крышей;</a:t>
            </a:r>
          </a:p>
          <a:p>
            <a:r>
              <a:rPr lang="en-US" sz="1200" dirty="0" smtClean="0">
                <a:hlinkClick r:id="rId20"/>
              </a:rPr>
              <a:t>http://s44.radikal.ru/i106/0912/eb/4419280bd2fe.gif</a:t>
            </a:r>
            <a:r>
              <a:rPr lang="ru-RU" sz="1200" dirty="0" smtClean="0"/>
              <a:t> - анимация снеговик;</a:t>
            </a:r>
          </a:p>
          <a:p>
            <a:r>
              <a:rPr lang="en-US" sz="1200" dirty="0" smtClean="0">
                <a:hlinkClick r:id="rId21"/>
              </a:rPr>
              <a:t>http://img1.liveinternet.ru/images/attach/c/0/37/41/37041895_246_novuyy_razmer.jpg</a:t>
            </a:r>
            <a:r>
              <a:rPr lang="ru-RU" sz="1200" dirty="0" smtClean="0"/>
              <a:t> - катание на санках;</a:t>
            </a:r>
          </a:p>
          <a:p>
            <a:r>
              <a:rPr lang="en-US" sz="1200" dirty="0" smtClean="0">
                <a:hlinkClick r:id="rId22"/>
              </a:rPr>
              <a:t>http://files.ostrova.a1tv.ru/files/users/0028/4205/images/view/04cd4b5943649780.jpg</a:t>
            </a:r>
            <a:r>
              <a:rPr lang="ru-RU" sz="1200" dirty="0" smtClean="0"/>
              <a:t> - пингвин;</a:t>
            </a:r>
          </a:p>
          <a:p>
            <a:r>
              <a:rPr lang="en-US" sz="1200" dirty="0" smtClean="0">
                <a:hlinkClick r:id="rId23"/>
              </a:rPr>
              <a:t>http://www.epochtimes.ru/images/stories/02/russia/105_70202.jpg</a:t>
            </a:r>
            <a:r>
              <a:rPr lang="ru-RU" sz="1200" dirty="0" smtClean="0"/>
              <a:t> - маленький тюлень;</a:t>
            </a:r>
          </a:p>
          <a:p>
            <a:r>
              <a:rPr lang="en-US" sz="1200" dirty="0" smtClean="0">
                <a:hlinkClick r:id="rId24"/>
              </a:rPr>
              <a:t>http://img11.nnm.ru/imagez/gallery/e/4/4/8/c/e448cbc5df62c5728781bd1c11077fda_full.jpg</a:t>
            </a:r>
            <a:r>
              <a:rPr lang="ru-RU" sz="1200" dirty="0" smtClean="0"/>
              <a:t> - белка;</a:t>
            </a:r>
          </a:p>
          <a:p>
            <a:r>
              <a:rPr lang="en-US" sz="1200" dirty="0" smtClean="0">
                <a:hlinkClick r:id="rId25"/>
              </a:rPr>
              <a:t>http://www.vtfishandwildlife.com/library/Photos/Wildlife_Photos/Lynx_timothy_catton_USDA.jpg</a:t>
            </a:r>
            <a:r>
              <a:rPr lang="ru-RU" sz="1200" dirty="0" smtClean="0"/>
              <a:t> - рысь;</a:t>
            </a:r>
          </a:p>
          <a:p>
            <a:r>
              <a:rPr lang="en-US" sz="1200" dirty="0" smtClean="0">
                <a:hlinkClick r:id="rId26"/>
              </a:rPr>
              <a:t>http://www.ngoboi.ru/wps/6/28.jpg</a:t>
            </a:r>
            <a:r>
              <a:rPr lang="ru-RU" sz="1200" dirty="0" smtClean="0"/>
              <a:t> - новогодняя ёлка;</a:t>
            </a:r>
          </a:p>
          <a:p>
            <a:r>
              <a:rPr lang="ru-RU" sz="1200" dirty="0" smtClean="0"/>
              <a:t> </a:t>
            </a:r>
            <a:r>
              <a:rPr lang="en-US" sz="1200" dirty="0" smtClean="0">
                <a:hlinkClick r:id="rId27"/>
              </a:rPr>
              <a:t>http://forum.nanya.ru/uploads/post-19981-1165931105.gif</a:t>
            </a:r>
            <a:r>
              <a:rPr lang="ru-RU" sz="1200" dirty="0" smtClean="0"/>
              <a:t> - Дед Мороз с посохом;</a:t>
            </a:r>
          </a:p>
          <a:p>
            <a:r>
              <a:rPr lang="en-US" sz="1200" dirty="0" smtClean="0">
                <a:hlinkClick r:id="rId28"/>
              </a:rPr>
              <a:t>http://www.forumimage.ru/uploads/20091205/126004562264538183.gif</a:t>
            </a:r>
            <a:r>
              <a:rPr lang="ru-RU" sz="1200" dirty="0" smtClean="0"/>
              <a:t> - анимация с новым годом.</a:t>
            </a:r>
          </a:p>
          <a:p>
            <a:endParaRPr lang="ru-RU" sz="12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578" y="714356"/>
            <a:ext cx="2257411" cy="785818"/>
          </a:xfrm>
        </p:spPr>
        <p:txBody>
          <a:bodyPr>
            <a:noAutofit/>
          </a:bodyPr>
          <a:lstStyle/>
          <a:p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ДЕЛА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4810" y="357166"/>
            <a:ext cx="4572032" cy="635798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***</a:t>
            </a: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Зима все в белое одела, зимой ребятам много…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***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Скорей за шапку, за платок, бери коньки и…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***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Вот на коньках бежит Сережа.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Бежит… Упал! И едет…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***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 вот компания Егора, забрав салазки, лезет…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***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Пошли салазки еле-еле, ну а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потом как…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*** 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Упал Алеша маленький, торчат из снега… 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forum.nanya.ru/uploads/post-19981-1165931105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3519372" cy="464347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86512" y="1857364"/>
            <a:ext cx="3000364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НА КАТОК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58050" y="2857496"/>
            <a:ext cx="178595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ЛЁЖА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715140" y="3714752"/>
            <a:ext cx="2143140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 ГОРУ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857852" y="4857760"/>
            <a:ext cx="3286148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ПОЛЕТЕЛИ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929322" y="5929330"/>
            <a:ext cx="2471725" cy="785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ВАЛЕНКИ</a:t>
            </a:r>
            <a:endParaRPr kumimoji="0" lang="ru-RU" sz="36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pic>
        <p:nvPicPr>
          <p:cNvPr id="1026" name="Picture 2" descr="Картинка 11 из 39894"/>
          <p:cNvPicPr>
            <a:picLocks noChangeAspect="1" noChangeArrowheads="1"/>
          </p:cNvPicPr>
          <p:nvPr/>
        </p:nvPicPr>
        <p:blipFill>
          <a:blip r:embed="rId3" cstate="print"/>
          <a:srcRect t="3772"/>
          <a:stretch>
            <a:fillRect/>
          </a:stretch>
        </p:blipFill>
        <p:spPr bwMode="auto">
          <a:xfrm>
            <a:off x="2857488" y="2000240"/>
            <a:ext cx="5839186" cy="4216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Прямоугольник 14"/>
          <p:cNvSpPr/>
          <p:nvPr/>
        </p:nvSpPr>
        <p:spPr>
          <a:xfrm>
            <a:off x="4214810" y="428604"/>
            <a:ext cx="2236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ЗИМА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428860" y="2143116"/>
            <a:ext cx="6429420" cy="364333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Крыша в шапке меховой,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Белый дым над головой.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Двор в снегу. </a:t>
            </a:r>
          </a:p>
          <a:p>
            <a:pPr algn="ctr"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Белы дома.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Ночью к нам пришла …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bms.24open.ru/images/07213ee1b3bd616c13f08e9ad2f6a1d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3631252"/>
            <a:ext cx="2071702" cy="2826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ДЕКАБРЬ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1643050"/>
            <a:ext cx="6400816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Назовите-ка, ребятки,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Месяц в этой вот загадке: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Дни его – всех дней короче,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Всех ночей длиннее ночи.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 поля и на луга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До весны легли снега.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Только месяц наш пройдет,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Мы встречаем Новый год. </a:t>
            </a:r>
          </a:p>
        </p:txBody>
      </p:sp>
      <p:pic>
        <p:nvPicPr>
          <p:cNvPr id="22530" name="Picture 2" descr="http://pi1.i.ua/photo/images/pic/0/6/3789760_6bfa1a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357298"/>
            <a:ext cx="2695575" cy="40290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greenmama.ru/forum_img/02/53/23/13.4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92901"/>
            <a:ext cx="2079608" cy="2813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ЯНВАРЯ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pic>
        <p:nvPicPr>
          <p:cNvPr id="22530" name="Picture 2" descr="http://best-image.ucoz.ru/_ph/51/15398619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5362575" cy="4029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714488"/>
            <a:ext cx="5357850" cy="40719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Все подарки получают!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 любимый! </a:t>
            </a:r>
          </a:p>
          <a:p>
            <a:pPr>
              <a:buNone/>
            </a:pP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И не зря -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Ну, а что еще бывает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Веселее...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 descr="http://www.picart.ru/calendars-design/calendar-01/calendar01-2.jpg"/>
          <p:cNvPicPr>
            <a:picLocks noChangeAspect="1" noChangeArrowheads="1"/>
          </p:cNvPicPr>
          <p:nvPr/>
        </p:nvPicPr>
        <p:blipFill>
          <a:blip r:embed="rId2" cstate="print"/>
          <a:srcRect t="7092" r="6249" b="2482"/>
          <a:stretch>
            <a:fillRect/>
          </a:stretch>
        </p:blipFill>
        <p:spPr bwMode="auto">
          <a:xfrm>
            <a:off x="6500826" y="3357562"/>
            <a:ext cx="2143140" cy="2876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4" descr="74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ФЕВРАЛЬ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00240"/>
            <a:ext cx="7186634" cy="361474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Все мы знаем, у него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Двадцать восемь дней всего!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Високосный год придет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И добавку принесет!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1506" name="Picture 2" descr="http://detsky-mir.com/uploads/images/3/c/4/3/438/ca65646b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00240"/>
            <a:ext cx="4722814" cy="3143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oosy-beggars.com/wp-content/uploads/2009/11/frozen-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564740"/>
            <a:ext cx="3173249" cy="200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2" name="Picture 4" descr="http://content.foto.mail.ru/mail/ognisko_super/kalenda/i-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1357298"/>
            <a:ext cx="4926757" cy="3571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4" descr="74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071678"/>
            <a:ext cx="6215106" cy="3214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Не умеет он играть,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 заставит танцевать,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Нарумянит всех людей,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Кто же этот чародей?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endParaRPr lang="ru-RU" b="1" dirty="0" smtClean="0"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МОРОЗ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74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3880" y="0"/>
            <a:ext cx="2390120" cy="14287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7" y="428604"/>
            <a:ext cx="47149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СНЕГ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52" y="2071679"/>
            <a:ext cx="6858048" cy="292895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 все время занят делом,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 не может зря идти.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Он идет и красит белым</a:t>
            </a:r>
            <a:b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Все, что видит на пути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.</a:t>
            </a:r>
            <a:r>
              <a:rPr lang="ru-RU" b="1" dirty="0" smtClean="0">
                <a:latin typeface="Comic Sans MS" pitchFamily="66" charset="0"/>
              </a:rPr>
              <a:t/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8434" name="Picture 2" descr="http://s49.radikal.ru/i126/0911/7d/9602bb37f3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643050"/>
            <a:ext cx="5214974" cy="4171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423</Words>
  <Application>Microsoft Office PowerPoint</Application>
  <PresentationFormat>Экран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ДЕЛА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МОЛОДЦЫ!</vt:lpstr>
      <vt:lpstr>Слайд 21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Muzon</cp:lastModifiedBy>
  <cp:revision>126</cp:revision>
  <dcterms:created xsi:type="dcterms:W3CDTF">2010-12-06T16:54:07Z</dcterms:created>
  <dcterms:modified xsi:type="dcterms:W3CDTF">2021-11-10T08:50:54Z</dcterms:modified>
</cp:coreProperties>
</file>