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7" r:id="rId4"/>
    <p:sldId id="259" r:id="rId5"/>
    <p:sldId id="269" r:id="rId6"/>
    <p:sldId id="260" r:id="rId7"/>
    <p:sldId id="261" r:id="rId8"/>
    <p:sldId id="270" r:id="rId9"/>
    <p:sldId id="262" r:id="rId10"/>
    <p:sldId id="272" r:id="rId11"/>
    <p:sldId id="263" r:id="rId12"/>
    <p:sldId id="273" r:id="rId13"/>
    <p:sldId id="274" r:id="rId14"/>
    <p:sldId id="264" r:id="rId15"/>
    <p:sldId id="265" r:id="rId16"/>
    <p:sldId id="280" r:id="rId17"/>
    <p:sldId id="275" r:id="rId18"/>
    <p:sldId id="276" r:id="rId19"/>
    <p:sldId id="277" r:id="rId20"/>
    <p:sldId id="281" r:id="rId21"/>
    <p:sldId id="278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52" d="100"/>
          <a:sy n="52" d="100"/>
        </p:scale>
        <p:origin x="124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ADC4F-B8EA-4627-A018-4C387CBFF1C3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76DBD-E61C-41E9-A467-28A554727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0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6DBD-E61C-41E9-A467-28A5547272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6DBD-E61C-41E9-A467-28A5547272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8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6DBD-E61C-41E9-A467-28A55472727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6DBD-E61C-41E9-A467-28A55472727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2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76DBD-E61C-41E9-A467-28A55472727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2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E866-A030-4BF7-9FB7-D53828B17C6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C2BE-946A-481E-B68F-D63CDD81F1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4174232" cy="266429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Ершов </a:t>
            </a: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Петр 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Павлович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5076056" cy="1752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22 февраля              (6 марта) 1815 –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18 (30) августа 1869 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s://www.bankgorodov.ru/public/photos/famous/139143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744416" cy="4795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20072" y="609329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Выполнила: </a:t>
            </a:r>
            <a:r>
              <a:rPr lang="ru-RU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Гожева</a:t>
            </a: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М.Б. – учитель начальных классов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Санкт-Петербургский университет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484784"/>
            <a:ext cx="8813774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1830 году отца будущего поэта переводят работать в Петербург. Пётр Ершов поступает учиться на историко-филологический факультет Санкт-Петербургского императорского университета.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upload.wikimedia.org/wikipedia/commons/thumb/3/32/Saint_Petersburg_University.jpg/1200px-Saint_Petersburg_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20" y="3573016"/>
            <a:ext cx="513786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4041" y="6352833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peoples.ru/art/painter/aleksej_tiuranov/tiuranov_work_201408210951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931737" cy="351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64692" y="188640"/>
            <a:ext cx="53997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преподавателей молодого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Ершова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 был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профессором русской словесности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Плетнев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1832 г. ректор Санкт-Петербургского университета).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009" y="3933056"/>
            <a:ext cx="333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Александрович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Плетнёв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009" y="4581128"/>
            <a:ext cx="8736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Плетнёв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поэт и критик, друг Александра Сергеевича Пушкина. Пётр Александрович познакомил юношу Ершова со сказками Пушкина.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помог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П.Ершову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 писателем.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4041" y="6352833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жизни в Петербурге был достаточно тяжелым не только для Ершова, но и для всей северной столицы. Пришла холера, людские бунты, нищета. Все это стало сильно резать глаза молодому юноше, прогуливавшемуся по улицам города в то время. Начала одна за одну цепляться мысль о сюжетах сказки, в которой героем будет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юноша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честный и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справедливый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356992"/>
            <a:ext cx="4870457" cy="324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51738" y="6236255"/>
            <a:ext cx="27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4041" y="6352833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60648"/>
            <a:ext cx="4824536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 с головой уходит в работу над сказкой «Конек — Горбунок». Она получается у него достаточно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сказка была готова, Петр отдает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преподавателю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Плетневу.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pload.wikimedia.org/wikipedia/commons/5/53/Ershov_P.P._%281815-1869%2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752"/>
            <a:ext cx="369705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-108520" y="3919696"/>
            <a:ext cx="9252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 из дней, Плетнев, придя в университет, вместо лекции начинает читать сказку Ершова всей многочисленной аудитории студентов. Закончив читать, Плетнев раскрыл имя автора, сидевшего тут же в аудитории. Так к автору впервые приходит слава,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произведение открывается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публично.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4041" y="6352833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op10a.ru/wp-content/uploads/2019/12/6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6738785" cy="4114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дальнейшем Петр Ершов получил и благословение самого А.С. Пушкина. Известно, что Пушкин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сказал,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 «Теперь этот род сочинений можно мне и оставить».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41461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Конёк-Горбунок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https://avatars.mds.yandex.net/get-zen_doc/1533968/pub_5e594746dc29ff1c4ebded44_5e59502dfc936829ebee980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634" y="188640"/>
            <a:ext cx="3184862" cy="4176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1400577"/>
            <a:ext cx="64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часть «Конька-Горбунка» была напечатана в журнале «Библиотека для чтения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Опубликованная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 закачивалась  словами: «Это присказка, а вот – сказка чередом пойдет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…» 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509120"/>
            <a:ext cx="8948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октября 1834 года в «Северной пчеле» появилось объявление  о том, что сказка вышла отдельной книгой.  Продается она в магазине Смирдина по 5 рублей за книгу.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41461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Конёк-Горбунок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184" y="1046341"/>
            <a:ext cx="6379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полный текст к печати не допустили: цензоры вырезали некоторые фрагменты, в которых автор сатирически отзывался о царе и церкви. Только в 1856 году сказка вышла полностью.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жизни автора сказку переиздавали трижды, а всего до революции — 26 раз. К началу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532440" y="6309320"/>
            <a:ext cx="41461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opt.detskoelukoshko.ru/wa-data/public/shop/products/59/58/125859/images/113897/113897.75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073"/>
            <a:ext cx="3096345" cy="4838629"/>
          </a:xfrm>
          <a:prstGeom prst="rect">
            <a:avLst/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7200000"/>
            </a:lightRig>
          </a:scene3d>
          <a:sp3d>
            <a:bevelT w="25400" h="19050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56703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это произведение стало классикой детской литературы. В советское время его перевели на 27 языков и переиздали более 130 раз.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Тобольске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1833 году умирают брат и отец Петра Ершова. Пётр заканчивает университет и 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1836 году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матерью возвращается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Тобольск. Там Петр Павлович становится преподавателем гимназии, сперва - по курсу латинского языка, затем также по философии и словесности в старших классах гимназии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1844 году (Ершову 39 лет) он становится инспектором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4041" y="6352833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-fotki.yandex.ru/get/896238/32494785.60f/0_dfe99_87a28165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038" y="260649"/>
            <a:ext cx="3788718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405108"/>
            <a:ext cx="4572001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1857 году Петр Павлович Ершов становится директором гимназии и активно занимается просвещение в крае.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трудами в гимназии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заводится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самодеятельный театр. Его стараниями в Тобольской губернии учреждаются несколько новых училищ, среди них - для девочек.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2106" y="6026066"/>
            <a:ext cx="5127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Ишиме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женского училища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20291" y="6395398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213" y="764704"/>
            <a:ext cx="4224289" cy="4320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Павлович по-прежнему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сочинял стихи, писал труды по вопросам образования,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журналистом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Ершов 18 августа 1869 г. Похоронен 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Тобольске. </a:t>
            </a:r>
          </a:p>
        </p:txBody>
      </p:sp>
      <p:pic>
        <p:nvPicPr>
          <p:cNvPr id="1026" name="Picture 2" descr="https://prodetlit.ru/images/thumb/b/b3/Olga-Monina-illyustraciya_%282%29.jpg/800px-Olga-Monina-illyustraciya_%28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82427" cy="5400560"/>
          </a:xfrm>
          <a:prstGeom prst="rect">
            <a:avLst/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7200000"/>
            </a:lightRig>
          </a:scene3d>
          <a:sp3d extrusionH="76200" contourW="12700">
            <a:bevelT w="25400" h="19050" prst="hardEdg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6414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Монина. Иллюстрация к сказке П.П. Ершова «Конёк-горбунок». Портрет писателя Петра Ершова, 1992 год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41461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06104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  <a:hlinkClick r:id="rId2" action="ppaction://hlinksldjump"/>
              </a:rPr>
              <a:t>Детство</a:t>
            </a:r>
            <a:endParaRPr lang="ru-RU" sz="4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  <a:hlinkClick r:id="rId3" action="ppaction://hlinksldjump"/>
              </a:rPr>
              <a:t>Тобольская гимназия</a:t>
            </a:r>
            <a:endParaRPr lang="ru-RU" sz="4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4000" dirty="0">
                <a:solidFill>
                  <a:srgbClr val="7030A0"/>
                </a:solidFill>
                <a:latin typeface="Arial Black" panose="020B0A04020102020204" pitchFamily="34" charset="0"/>
                <a:hlinkClick r:id="rId4" action="ppaction://hlinksldjump"/>
              </a:rPr>
              <a:t>Санкт-Петербургский </a:t>
            </a:r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  <a:hlinkClick r:id="rId4" action="ppaction://hlinksldjump"/>
              </a:rPr>
              <a:t>университет</a:t>
            </a:r>
            <a:endParaRPr lang="ru-RU" sz="4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  <a:hlinkClick r:id="rId5" action="ppaction://hlinksldjump"/>
              </a:rPr>
              <a:t>Конёк-Горбунок</a:t>
            </a:r>
            <a:endParaRPr lang="ru-RU" sz="4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  <a:hlinkClick r:id="rId6" action="ppaction://hlinksldjump"/>
              </a:rPr>
              <a:t>В </a:t>
            </a:r>
            <a:r>
              <a:rPr lang="ru-RU" sz="4000" b="1" dirty="0" smtClean="0">
                <a:solidFill>
                  <a:srgbClr val="7030A0"/>
                </a:solidFill>
                <a:latin typeface="Arial Black" panose="020B0A04020102020204" pitchFamily="34" charset="0"/>
                <a:hlinkClick r:id="rId6" action="ppaction://hlinksldjump"/>
              </a:rPr>
              <a:t>Тобольске</a:t>
            </a:r>
            <a:endParaRPr lang="ru-RU" sz="4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7" action="ppaction://hlinksldjump"/>
              </a:rPr>
              <a:t>Память</a:t>
            </a:r>
            <a:endParaRPr lang="ru-RU" sz="40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40" y="1340768"/>
            <a:ext cx="4320480" cy="4320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П. П. Ершова в Тобольске названа улица, а также установлен памятник. На памятнике написано: «Петр Павлович Ершов, автор народной сказки «Конек-Горбунок». </a:t>
            </a:r>
          </a:p>
        </p:txBody>
      </p:sp>
      <p:pic>
        <p:nvPicPr>
          <p:cNvPr id="4" name="Picture 2" descr="https://avatars.mds.yandex.net/get-pdb/251121/9c9ac02f-df74-43f7-9e71-524aac1ce3e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548" y="260648"/>
            <a:ext cx="409412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80450" y="6252608"/>
            <a:ext cx="277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Тобольске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4041" y="6352833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8340" y="50534"/>
            <a:ext cx="4701208" cy="11093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Память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243947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Безруково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родился Петр Ершов переименовано в «Ершово».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Ершова также названы улица в г. Ишим,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Ишимский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институт. В Ишиме есть культурный центр имени П. Ершова, который восстанавливает и сохраняет его наследие.</a:t>
            </a: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ershov.ishimkultura.ru/fck_editor_files/image/2014_1/_MG_2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456384" cy="518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467544" y="5805264"/>
            <a:ext cx="3644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центр П.П. Ершова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Ишим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4041" y="6352833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ÑÐ¸Ð³Ð¸Ð½Ð°Ð»ÑÐ½Ð¾Ðµ ÑÐ¾ÑÐ¾ Ð¡ÐºÑÐ»ÑÐ¿ÑÑÑÐ° ÑÐ°ÑÑ Ð¸Ð· ÑÐºÐ°Ð·ÐºÐ¸&quot;ÐÐ¾Ð½ÐµÐº ÐÐ¾ÑÐ±ÑÐ½Ð¾Ðº&quot; . ÑÐ´ÐµÐ»Ð°Ð½Ð¾ Ð² Ð Ð¾ÑÑÐ¸Ñ, Ð¢Ð¾Ð±Ð¾Ð»ÑÑÐº - Ð°Ð²ÑÐ¾Ñ ÐÐ»ÐµÐ½Ð° ÐÐ»ÑÑ (ÐÐ¾ÑÐ°ÑÐ¾Ð²Ð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5989762" cy="408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19935" y="332656"/>
            <a:ext cx="8435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>
              <a:spcBef>
                <a:spcPts val="1500"/>
              </a:spcBef>
              <a:spcAft>
                <a:spcPts val="15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 времени своего существования сказка «Конёк-Горбунок» издавалась огромными тиражами не менее 130 раз на 27 языках народов мира.</a:t>
            </a: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0309" y="5805264"/>
            <a:ext cx="258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Тобольске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41461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42" y="-2313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40000"/>
                </a:solidFill>
                <a:latin typeface="Arial Black" panose="020B0A04020102020204" pitchFamily="34" charset="0"/>
              </a:rPr>
              <a:t>Детство</a:t>
            </a:r>
            <a:endParaRPr lang="ru-RU" dirty="0">
              <a:solidFill>
                <a:srgbClr val="C4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228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1815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зимой, 22 февраля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Павла Алексеевича и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Евфимии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Васильевны Ершовых родился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слабенький младенец. Казалось, что он вот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вот умрет. Родители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крестить его в тот же самый день в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градо-Ишимском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Богоявленском соборе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малыш никак не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выздоравливал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2" descr="ÐÐ¾Ð³Ð¾ÑÐ²Ð»ÐµÐ½ÑÐºÐ¸Ð¹ ÑÐ¾Ð±Ð¾Ñ ÐÑÐ¸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762459" cy="3167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86316" y="5983502"/>
            <a:ext cx="3324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Ишим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Богоявленский собор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4041" y="6352833"/>
            <a:ext cx="357633" cy="4239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://www.geonetia.ru/proekt/slov_proect3/images/img_9779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www.geonetia.ru/proekt/slov_proect3/images/img_9779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://www.geonetia.ru/proekt/slov_proect3/images/img_9779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numizmatov.com/wp-content/uploads/2014/06/rossiya-grosh-1724g.-med-kopiya-f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760" y="3981505"/>
            <a:ext cx="2941473" cy="283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91314" y="102311"/>
            <a:ext cx="8952686" cy="4046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 Ершову исполнился годик, родители его решились от отчаяния исполнить для спасения своего сына обряд, неизвестно откуда пришедший в Сибирь – «продать сына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Это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делалось так. К открытому окошку подходил нищий. Ему протягивали ребенка: «Купи!». «А сколько возьмете?» — спрашивал нищий.  «Грош», — отвечали родители.  И тут же родители «проданного ребенка» клали в постельку обратно.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Считалось,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тогда нищий заберет себе болезнь  с ребенка.  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мальчик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выздоровел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Потом, когда Петя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в шутку говорил о себе: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мне грош».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5" y="6309320"/>
            <a:ext cx="39977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3"/>
            <a:ext cx="856895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было детство — путешествие, в котором он вместе с родителями и братом постоянно переезжал из одного  места в другое и многое повидал по дороге странствий. Такая была у его отца работа, что он часто должен был переезжать. По пути он видел и интересные города, и народности севера с их странными обычаями, и красивейшую природу.</a:t>
            </a: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pdb/2493086/be66145b-4a89-4df8-8052-fde4c0166eb2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225871" cy="3025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nevsepic.com.ua/uploads/posts/2012-07/1343406938-380650--rsrr.-1899.-rrrss-rrsrr-178s250-s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15" y="3501008"/>
            <a:ext cx="4253643" cy="3025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532440" y="6309320"/>
            <a:ext cx="41461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Тобольская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гимназия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567" y="1120658"/>
            <a:ext cx="836327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1824 году родители отправили Петра и его брата Николая в Тобольск учиться. И в 1827 году братья Петр и Николай Ершовы поступают учиться в гимназию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tonb.ru/upload/medialibrary/e12/e121a4124cea1287ceb6cac9dca60c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5045732" cy="3428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436096" y="3140968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жили в купеческой семье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Николая Степановича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Пиленкова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проявлял большую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заботу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мальчиках.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5" y="6309320"/>
            <a:ext cx="39977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ustest.spb.ru/public/upload/media/Image/mendeleev/3/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0085" y="188640"/>
            <a:ext cx="2925091" cy="473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19" y="188640"/>
            <a:ext cx="5808565" cy="4112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1827 года в гимназии, в которой они стали учиться, появился новый директор — Иван Павлович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Меделеев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отец будущего химика Дмитрия Менделеева. Иван Павлович создал новую систему обучения в гимназии, которая дала право ее выпускникам поступать в вузы России. Он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организовывал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 «литературные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4919935"/>
            <a:ext cx="87336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воскресенья». На литературных воскресеньях ученики читали произведения русских и зарубежных авторов, обсуждали их, читали собственные сочинения. 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5" y="6309320"/>
            <a:ext cx="39977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Тобольске братья Ершовы учились достаточно хорошо, старались и стремились получить образование. По окончании училища в Тобольске Петр Ершов был награжден «Новым заветом» — массивной книгой в кожаном переплете с золотым тиснением. На первом листе был сделана дарственная надпись:</a:t>
            </a: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c.pics.livejournal.com/piskunov_vitaly/70476120/1845431/1845431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10" y="4221088"/>
            <a:ext cx="4132210" cy="2438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63109" y="3354069"/>
            <a:ext cx="4572001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«Подарена на открытом испытании Тобольского Уездного Училища ученику 2 –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 Петру Ершову. За отлично хорошие успехи  в науках, благонравие и прилежание. 1826 года 5 дня».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78128" y="3802015"/>
            <a:ext cx="1155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Тобольск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5" y="6309320"/>
            <a:ext cx="39977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game-wiki.guru/content/People/alyabev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22304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188640"/>
            <a:ext cx="532859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в Тобольске жил знаменитый композитор Александр Александрович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Тобольске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 симфонический оркестр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 подружился с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Александром Александровичем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ходил с ним на все репетиции оркестра.  Именно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познакомил Ершова с творчеством А. С. Пушкина более глубоко, ведь композитор писал музыку на его стихи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36510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</a:t>
            </a:r>
          </a:p>
          <a:p>
            <a:pPr algn="r"/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32440" y="6309320"/>
            <a:ext cx="41461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9078</TotalTime>
  <Words>919</Words>
  <Application>Microsoft Office PowerPoint</Application>
  <PresentationFormat>Экран (4:3)</PresentationFormat>
  <Paragraphs>79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Тема Office</vt:lpstr>
      <vt:lpstr>Ершов  Петр Павлович</vt:lpstr>
      <vt:lpstr>Презентация PowerPoint</vt:lpstr>
      <vt:lpstr>Детство</vt:lpstr>
      <vt:lpstr>Презентация PowerPoint</vt:lpstr>
      <vt:lpstr>Презентация PowerPoint</vt:lpstr>
      <vt:lpstr>Тобольская гимназия</vt:lpstr>
      <vt:lpstr>Презентация PowerPoint</vt:lpstr>
      <vt:lpstr>Презентация PowerPoint</vt:lpstr>
      <vt:lpstr>Презентация PowerPoint</vt:lpstr>
      <vt:lpstr>Санкт-Петербургский университет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Конёк-Горбунок</vt:lpstr>
      <vt:lpstr>Конёк-Горбунок</vt:lpstr>
      <vt:lpstr>В Тобольске</vt:lpstr>
      <vt:lpstr>Презентация PowerPoint</vt:lpstr>
      <vt:lpstr>Презентация PowerPoint</vt:lpstr>
      <vt:lpstr>Память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Marina</cp:lastModifiedBy>
  <cp:revision>37</cp:revision>
  <dcterms:created xsi:type="dcterms:W3CDTF">2020-08-05T07:34:16Z</dcterms:created>
  <dcterms:modified xsi:type="dcterms:W3CDTF">2021-11-19T21:32:16Z</dcterms:modified>
</cp:coreProperties>
</file>