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D4B97-2C76-41EE-A3BF-B0956D80A91E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CE71-B227-4BA8-9C17-1DFE91568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CE71-B227-4BA8-9C17-1DFE915686E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8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487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07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48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955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954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22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14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66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6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17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107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27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89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879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2522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25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825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50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94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24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11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2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10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175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316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275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0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4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2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2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1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6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8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7E60B-8335-4864-BBD8-8B6F6699434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C2A1-EFA4-485B-A776-C92346B419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59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658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02.12.2021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1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4.xml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Relationship Id="rId6" Type="http://schemas.openxmlformats.org/officeDocument/2006/relationships/slide" Target="slide6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76492" y="2492896"/>
            <a:ext cx="7772400" cy="2376264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2">
                    <a:lumMod val="50000"/>
                  </a:schemeClr>
                </a:solidFill>
              </a:rPr>
              <a:t>Анимационное сопровождение совместной деятельности</a:t>
            </a:r>
            <a:br>
              <a:rPr lang="ru-RU" sz="31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получит приз?</a:t>
            </a:r>
            <a:r>
              <a:rPr lang="ru-RU" sz="1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1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445225"/>
            <a:ext cx="3635896" cy="86409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Автор : </a:t>
            </a:r>
          </a:p>
          <a:p>
            <a:r>
              <a:rPr 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Гончаренко Юлия Викторовна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8321" y="289285"/>
            <a:ext cx="6188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Государственное Бюджетное Образовательное Учреждение  </a:t>
            </a:r>
          </a:p>
          <a:p>
            <a:pPr algn="ctr"/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Детский сад №59</a:t>
            </a:r>
          </a:p>
          <a:p>
            <a:pPr algn="ctr"/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Комбинированного вида</a:t>
            </a:r>
          </a:p>
          <a:p>
            <a:pPr algn="ctr"/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Колпинского района  г. Санкт - Петербурга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7" r="21318" b="4313"/>
          <a:stretch/>
        </p:blipFill>
        <p:spPr>
          <a:xfrm>
            <a:off x="5807968" y="3789040"/>
            <a:ext cx="1883884" cy="2480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31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80" y="224771"/>
            <a:ext cx="8571719" cy="6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льцо 1">
            <a:hlinkClick r:id="rId3" action="ppaction://hlinksldjump"/>
          </p:cNvPr>
          <p:cNvSpPr/>
          <p:nvPr/>
        </p:nvSpPr>
        <p:spPr>
          <a:xfrm>
            <a:off x="1597965" y="804683"/>
            <a:ext cx="3384376" cy="3024336"/>
          </a:xfrm>
          <a:prstGeom prst="donut">
            <a:avLst>
              <a:gd name="adj" fmla="val 648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7" y="774669"/>
            <a:ext cx="3408363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59" y="769420"/>
            <a:ext cx="3408363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Кольцо 2">
            <a:hlinkClick r:id="rId9" action="ppaction://hlinksldjump"/>
          </p:cNvPr>
          <p:cNvSpPr/>
          <p:nvPr/>
        </p:nvSpPr>
        <p:spPr>
          <a:xfrm>
            <a:off x="3133708" y="3212976"/>
            <a:ext cx="3183731" cy="3054350"/>
          </a:xfrm>
          <a:prstGeom prst="donut">
            <a:avLst>
              <a:gd name="adj" fmla="val 827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Кольцо 3">
            <a:hlinkClick r:id="rId10" action="ppaction://hlinksldjump"/>
          </p:cNvPr>
          <p:cNvSpPr/>
          <p:nvPr/>
        </p:nvSpPr>
        <p:spPr>
          <a:xfrm>
            <a:off x="6046249" y="3212976"/>
            <a:ext cx="3384376" cy="3054350"/>
          </a:xfrm>
          <a:prstGeom prst="donut">
            <a:avLst>
              <a:gd name="adj" fmla="val 7700"/>
            </a:avLst>
          </a:prstGeom>
          <a:solidFill>
            <a:srgbClr val="4FD339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0033" y="1716687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Кто главный герой мультфильма?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1865" y="1881097"/>
            <a:ext cx="259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Calibri"/>
              </a:rPr>
              <a:t>Кто участвовал в соревнованиях?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68208" y="1532021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Calibri"/>
              </a:rPr>
              <a:t>Кто из зверей оказался всех хитрее?     Почему?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5760" y="4005065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Что случилось с зайцем?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56040" y="4005065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Calibri"/>
              </a:rPr>
              <a:t>Кто стал победителем соревнований?</a:t>
            </a:r>
          </a:p>
        </p:txBody>
      </p:sp>
      <p:sp>
        <p:nvSpPr>
          <p:cNvPr id="14" name="Улыбающееся лицо 13">
            <a:hlinkClick r:id="rId11" action="ppaction://hlinksldjump"/>
          </p:cNvPr>
          <p:cNvSpPr/>
          <p:nvPr/>
        </p:nvSpPr>
        <p:spPr>
          <a:xfrm>
            <a:off x="9552384" y="5877272"/>
            <a:ext cx="1008112" cy="79208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121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628800"/>
            <a:ext cx="6696744" cy="4943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лнце 4">
            <a:hlinkClick r:id="rId4" action="ppaction://hlinksldjump"/>
          </p:cNvPr>
          <p:cNvSpPr/>
          <p:nvPr/>
        </p:nvSpPr>
        <p:spPr>
          <a:xfrm>
            <a:off x="8328248" y="260648"/>
            <a:ext cx="1368152" cy="122413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6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180"/>
          <a:stretch/>
        </p:blipFill>
        <p:spPr>
          <a:xfrm>
            <a:off x="3143672" y="1772817"/>
            <a:ext cx="6552728" cy="4642193"/>
          </a:xfrm>
        </p:spPr>
      </p:pic>
      <p:sp>
        <p:nvSpPr>
          <p:cNvPr id="5" name="Солнце 4">
            <a:hlinkClick r:id="rId4" action="ppaction://hlinksldjump"/>
          </p:cNvPr>
          <p:cNvSpPr/>
          <p:nvPr/>
        </p:nvSpPr>
        <p:spPr>
          <a:xfrm>
            <a:off x="8328248" y="332656"/>
            <a:ext cx="1368152" cy="115212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3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772816"/>
            <a:ext cx="6840760" cy="4527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Солнце 4">
            <a:hlinkClick r:id="rId4" action="ppaction://hlinksldjump"/>
          </p:cNvPr>
          <p:cNvSpPr/>
          <p:nvPr/>
        </p:nvSpPr>
        <p:spPr>
          <a:xfrm>
            <a:off x="8328248" y="305790"/>
            <a:ext cx="1440160" cy="110698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881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3"/>
          <a:stretch/>
        </p:blipFill>
        <p:spPr>
          <a:xfrm>
            <a:off x="2927649" y="1700808"/>
            <a:ext cx="6434467" cy="4404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олнце 4">
            <a:hlinkClick r:id="rId4" action="ppaction://hlinksldjump"/>
          </p:cNvPr>
          <p:cNvSpPr/>
          <p:nvPr/>
        </p:nvSpPr>
        <p:spPr>
          <a:xfrm>
            <a:off x="8328248" y="346733"/>
            <a:ext cx="1368152" cy="115212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89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9" y="1700809"/>
            <a:ext cx="7446705" cy="4179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Солнце 4">
            <a:hlinkClick r:id="rId4" action="ppaction://hlinksldjump"/>
          </p:cNvPr>
          <p:cNvSpPr/>
          <p:nvPr/>
        </p:nvSpPr>
        <p:spPr>
          <a:xfrm>
            <a:off x="8328248" y="260648"/>
            <a:ext cx="1368152" cy="122413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70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1200" y="3557588"/>
            <a:ext cx="609600" cy="609600"/>
          </a:xfrm>
        </p:spPr>
      </p:pic>
      <p:sp>
        <p:nvSpPr>
          <p:cNvPr id="5" name="Солнце 4"/>
          <p:cNvSpPr/>
          <p:nvPr/>
        </p:nvSpPr>
        <p:spPr>
          <a:xfrm>
            <a:off x="8281838" y="197726"/>
            <a:ext cx="1584176" cy="151216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2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</Words>
  <Application>Microsoft Office PowerPoint</Application>
  <PresentationFormat>Широкоэкранный</PresentationFormat>
  <Paragraphs>13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1_Тема Office</vt:lpstr>
      <vt:lpstr>2_Тема Office</vt:lpstr>
      <vt:lpstr>Анимационное сопровождение совместной деятельности Кто получит приз?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Анимационное сопровождение совместной деятельности Кто получит приз?</dc:title>
  <dc:creator>Пользователь Windows</dc:creator>
  <cp:lastModifiedBy>Пользователь Windows</cp:lastModifiedBy>
  <cp:revision>3</cp:revision>
  <dcterms:created xsi:type="dcterms:W3CDTF">2021-12-01T20:09:06Z</dcterms:created>
  <dcterms:modified xsi:type="dcterms:W3CDTF">2021-12-02T17:49:43Z</dcterms:modified>
</cp:coreProperties>
</file>