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media/image3.jpg" ContentType="image/jpeg"/>
  <Override PartName="/ppt/tags/tag2.xml" ContentType="application/vnd.openxmlformats-officedocument.presentationml.tags+xml"/>
  <Override PartName="/ppt/media/image7.jpg" ContentType="image/jpeg"/>
  <Override PartName="/ppt/tags/tag3.xml" ContentType="application/vnd.openxmlformats-officedocument.presentationml.tags+xml"/>
  <Override PartName="/ppt/media/image10.jpg" ContentType="image/jpeg"/>
  <Override PartName="/ppt/tags/tag4.xml" ContentType="application/vnd.openxmlformats-officedocument.presentationml.tags+xml"/>
  <Override PartName="/ppt/media/image13.jpg" ContentType="image/jpeg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A0FF-8B16-442D-B323-DC9772EFCFB5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AF55-E0D2-4E70-BE22-EB6BBEA1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07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A0FF-8B16-442D-B323-DC9772EFCFB5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AF55-E0D2-4E70-BE22-EB6BBEA1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04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A0FF-8B16-442D-B323-DC9772EFCFB5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AF55-E0D2-4E70-BE22-EB6BBEA1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68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A0FF-8B16-442D-B323-DC9772EFCFB5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AF55-E0D2-4E70-BE22-EB6BBEA1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0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A0FF-8B16-442D-B323-DC9772EFCFB5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AF55-E0D2-4E70-BE22-EB6BBEA1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7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A0FF-8B16-442D-B323-DC9772EFCFB5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AF55-E0D2-4E70-BE22-EB6BBEA1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A0FF-8B16-442D-B323-DC9772EFCFB5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AF55-E0D2-4E70-BE22-EB6BBEA1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7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A0FF-8B16-442D-B323-DC9772EFCFB5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AF55-E0D2-4E70-BE22-EB6BBEA1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4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A0FF-8B16-442D-B323-DC9772EFCFB5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AF55-E0D2-4E70-BE22-EB6BBEA1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88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A0FF-8B16-442D-B323-DC9772EFCFB5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AF55-E0D2-4E70-BE22-EB6BBEA1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94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A0FF-8B16-442D-B323-DC9772EFCFB5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AF55-E0D2-4E70-BE22-EB6BBEA1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0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A0FF-8B16-442D-B323-DC9772EFCFB5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1AF55-E0D2-4E70-BE22-EB6BBEA1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6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.m4a"/><Relationship Id="rId7" Type="http://schemas.openxmlformats.org/officeDocument/2006/relationships/image" Target="../media/image5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2.wav"/><Relationship Id="rId7" Type="http://schemas.openxmlformats.org/officeDocument/2006/relationships/image" Target="../media/image5.pn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3.mp3"/><Relationship Id="rId7" Type="http://schemas.openxmlformats.org/officeDocument/2006/relationships/image" Target="../media/image5.png"/><Relationship Id="rId2" Type="http://schemas.microsoft.com/office/2007/relationships/media" Target="../media/media3.mp3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media4.m4a"/><Relationship Id="rId7" Type="http://schemas.openxmlformats.org/officeDocument/2006/relationships/image" Target="../media/image5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904"/>
            <a:ext cx="12192000" cy="6867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4710" y="888642"/>
            <a:ext cx="8770513" cy="427578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74859"/>
              </a:avLst>
            </a:prstTxWarp>
            <a:spAutoFit/>
          </a:bodyPr>
          <a:lstStyle/>
          <a:p>
            <a:pPr algn="ctr"/>
            <a:endParaRPr lang="ru-RU" sz="36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ahnschrift SemiLight SemiConde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СКАЗОЧНОЕ ПУТЕШЕСТВИЕ </a:t>
            </a:r>
            <a:r>
              <a:rPr lang="ru-RU" sz="6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</a:t>
            </a:r>
            <a:r>
              <a:rPr lang="ru-RU" sz="6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олобка</a:t>
            </a:r>
            <a:endParaRPr lang="ru-RU" sz="6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520" y="4185410"/>
            <a:ext cx="2563407" cy="267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2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884">
        <p:split orient="vert"/>
      </p:transition>
    </mc:Choice>
    <mc:Fallback xmlns="">
      <p:transition spd="slow" advTm="7884">
        <p:split orient="vert"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7884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7"/>
            <a:ext cx="12192000" cy="68629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24" y="558889"/>
            <a:ext cx="5229225" cy="6667500"/>
          </a:xfrm>
          <a:prstGeom prst="rect">
            <a:avLst/>
          </a:prstGeom>
        </p:spPr>
      </p:pic>
      <p:pic>
        <p:nvPicPr>
          <p:cNvPr id="6" name="00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67" y="4489700"/>
            <a:ext cx="2074010" cy="21623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3347670"/>
      </p:ext>
    </p:extLst>
  </p:cSld>
  <p:clrMapOvr>
    <a:masterClrMapping/>
  </p:clrMapOvr>
  <p:transition spd="slow" advTm="14757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  <p14:stopEvt time="14757" objId="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6" r="10373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928" y="2421229"/>
            <a:ext cx="4179194" cy="4179194"/>
          </a:xfrm>
          <a:prstGeom prst="rect">
            <a:avLst/>
          </a:prstGeom>
        </p:spPr>
      </p:pic>
      <p:pic>
        <p:nvPicPr>
          <p:cNvPr id="5" name="Prokofev_S.S.-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66" y="4543409"/>
            <a:ext cx="2022495" cy="2108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6344589"/>
      </p:ext>
    </p:extLst>
  </p:cSld>
  <p:clrMapOvr>
    <a:masterClrMapping/>
  </p:clrMapOvr>
  <p:transition spd="slow" advTm="33557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  <p14:stopEvt time="30133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508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6" y="788675"/>
            <a:ext cx="5069044" cy="6162194"/>
          </a:xfrm>
          <a:prstGeom prst="rect">
            <a:avLst/>
          </a:prstGeom>
        </p:spPr>
      </p:pic>
      <p:pic>
        <p:nvPicPr>
          <p:cNvPr id="6" name="Ладушки - Дорожка 61 Мишка , муз. М. Раухвергера(transposed) (online-audio-converter.com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80" y="3733800"/>
            <a:ext cx="2112647" cy="22026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1071923"/>
      </p:ext>
    </p:extLst>
  </p:cSld>
  <p:clrMapOvr>
    <a:masterClrMapping/>
  </p:clrMapOvr>
  <p:transition spd="slow" advTm="2294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948"/>
            <a:ext cx="12192000" cy="68959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04" y="1555163"/>
            <a:ext cx="5260414" cy="5302837"/>
          </a:xfrm>
          <a:prstGeom prst="rect">
            <a:avLst/>
          </a:prstGeom>
        </p:spPr>
      </p:pic>
      <p:pic>
        <p:nvPicPr>
          <p:cNvPr id="6" name="00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00" y="4636304"/>
            <a:ext cx="1958100" cy="2041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3381057"/>
      </p:ext>
    </p:extLst>
  </p:cSld>
  <p:clrMapOvr>
    <a:masterClrMapping/>
  </p:clrMapOvr>
  <p:transition spd="slow" advTm="37628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08"/>
            <a:ext cx="12191999" cy="6880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199" y="2011680"/>
            <a:ext cx="745889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МДОБУ </a:t>
            </a:r>
            <a:r>
              <a:rPr lang="ru-RU" b="1" smtClean="0">
                <a:solidFill>
                  <a:schemeClr val="tx2"/>
                </a:solidFill>
                <a:latin typeface="Monotype Corsiva" panose="03010101010201010101" pitchFamily="66" charset="0"/>
              </a:rPr>
              <a:t>№ </a:t>
            </a:r>
            <a:r>
              <a:rPr lang="ru-RU" b="1" smtClean="0">
                <a:solidFill>
                  <a:schemeClr val="tx2"/>
                </a:solidFill>
                <a:latin typeface="Monotype Corsiva" panose="03010101010201010101" pitchFamily="66" charset="0"/>
              </a:rPr>
              <a:t>2 </a:t>
            </a:r>
            <a: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«Теремок» пос. Саракташ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музыкальный руководитель </a:t>
            </a:r>
            <a:r>
              <a:rPr lang="ru-RU" b="1" dirty="0" err="1" smtClean="0">
                <a:solidFill>
                  <a:schemeClr val="tx2"/>
                </a:solidFill>
                <a:latin typeface="Monotype Corsiva" panose="03010101010201010101" pitchFamily="66" charset="0"/>
              </a:rPr>
              <a:t>Иваношвили</a:t>
            </a:r>
            <a: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Monotype Corsiva" panose="03010101010201010101" pitchFamily="66" charset="0"/>
              </a:rPr>
              <a:t>Миниса</a:t>
            </a:r>
            <a: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Monotype Corsiva" panose="03010101010201010101" pitchFamily="66" charset="0"/>
              </a:rPr>
              <a:t>Мансуровна</a:t>
            </a:r>
            <a:endParaRPr lang="ru-RU" b="1" dirty="0" smtClean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pPr algn="ctr"/>
            <a:endParaRPr lang="ru-RU" b="1" dirty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Репертуар: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«Зайчики»  Т. Ломовой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«Волк» С. Прокофьев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«Мишка» М. </a:t>
            </a:r>
            <a:r>
              <a:rPr lang="ru-RU" sz="2400" b="1" dirty="0" err="1" smtClean="0">
                <a:latin typeface="Monotype Corsiva" panose="03010101010201010101" pitchFamily="66" charset="0"/>
              </a:rPr>
              <a:t>Раухвергер</a:t>
            </a:r>
            <a:endParaRPr lang="ru-RU" sz="2400" b="1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«Лиса» Т. </a:t>
            </a:r>
            <a:r>
              <a:rPr lang="ru-RU" sz="2400" b="1" dirty="0" err="1" smtClean="0">
                <a:latin typeface="Monotype Corsiva" panose="03010101010201010101" pitchFamily="66" charset="0"/>
              </a:rPr>
              <a:t>Попатенко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0" y="4043299"/>
            <a:ext cx="1989909" cy="207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4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187">
        <p:split orient="vert"/>
      </p:transition>
    </mc:Choice>
    <mc:Fallback xmlns="">
      <p:transition spd="slow" advTm="418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43</Words>
  <Application>Microsoft Office PowerPoint</Application>
  <PresentationFormat>Широкоэкранный</PresentationFormat>
  <Paragraphs>10</Paragraphs>
  <Slides>6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Bahnschrift SemiLight SemiConde</vt:lpstr>
      <vt:lpstr>Calibri</vt:lpstr>
      <vt:lpstr>Calibri Light</vt:lpstr>
      <vt:lpstr>Monotype Corsiva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пк</cp:lastModifiedBy>
  <cp:revision>29</cp:revision>
  <dcterms:created xsi:type="dcterms:W3CDTF">2017-10-10T05:59:55Z</dcterms:created>
  <dcterms:modified xsi:type="dcterms:W3CDTF">2021-12-04T13:35:04Z</dcterms:modified>
</cp:coreProperties>
</file>