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5" r:id="rId7"/>
    <p:sldId id="266" r:id="rId8"/>
    <p:sldId id="267" r:id="rId9"/>
    <p:sldId id="269" r:id="rId10"/>
    <p:sldId id="268" r:id="rId11"/>
    <p:sldId id="27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72816"/>
            <a:ext cx="6660232" cy="3693319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Стихотворение</a:t>
            </a:r>
          </a:p>
          <a:p>
            <a:pPr lvl="1" algn="ctr"/>
            <a:r>
              <a:rPr lang="ru-RU" sz="44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Владимира Александровича Степанова</a:t>
            </a:r>
          </a:p>
          <a:p>
            <a:pPr algn="ctr"/>
            <a:r>
              <a:rPr lang="ru-RU" sz="4800" b="1" i="1" dirty="0" smtClean="0">
                <a:ln w="17780" cmpd="sng">
                  <a:solidFill>
                    <a:srgbClr val="F79646">
                      <a:lumMod val="75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«Рассказ ветерана»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г. Вязьма</a:t>
            </a:r>
          </a:p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2017 </a:t>
            </a:r>
            <a:r>
              <a:rPr lang="ru-RU" sz="1200" dirty="0" smtClean="0">
                <a:solidFill>
                  <a:srgbClr val="353616"/>
                </a:solidFill>
              </a:rPr>
              <a:t>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6136" y="5373216"/>
            <a:ext cx="2533927" cy="138499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sz="1200" u="sng" dirty="0" smtClean="0">
                <a:solidFill>
                  <a:prstClr val="black"/>
                </a:solidFill>
              </a:rPr>
              <a:t>Презентацию выполнила</a:t>
            </a:r>
            <a:r>
              <a:rPr lang="ru-RU" sz="1200" dirty="0" smtClean="0">
                <a:solidFill>
                  <a:prstClr val="black"/>
                </a:solidFill>
              </a:rPr>
              <a:t>: </a:t>
            </a:r>
            <a:r>
              <a:rPr lang="ru-RU" sz="1200" dirty="0" smtClean="0">
                <a:solidFill>
                  <a:prstClr val="black"/>
                </a:solidFill>
              </a:rPr>
              <a:t>воспитатель СОГБОУ «Вяземская начальная </a:t>
            </a:r>
            <a:r>
              <a:rPr lang="ru-RU" sz="1200" dirty="0" err="1" smtClean="0">
                <a:solidFill>
                  <a:prstClr val="black"/>
                </a:solidFill>
              </a:rPr>
              <a:t>школа-детский</a:t>
            </a:r>
            <a:r>
              <a:rPr lang="ru-RU" sz="1200" dirty="0" smtClean="0">
                <a:solidFill>
                  <a:prstClr val="black"/>
                </a:solidFill>
              </a:rPr>
              <a:t> сад «Сказка» для детей с ОВЗ»</a:t>
            </a:r>
          </a:p>
          <a:p>
            <a:r>
              <a:rPr lang="ru-RU" sz="1200" dirty="0" err="1" smtClean="0">
                <a:solidFill>
                  <a:prstClr val="black"/>
                </a:solidFill>
              </a:rPr>
              <a:t>Позлевич</a:t>
            </a:r>
            <a:r>
              <a:rPr lang="ru-RU" sz="1200" dirty="0" smtClean="0">
                <a:solidFill>
                  <a:prstClr val="black"/>
                </a:solidFill>
              </a:rPr>
              <a:t> Лариса Николаевна</a:t>
            </a:r>
            <a:endParaRPr lang="ru-RU" sz="1200" dirty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70C0"/>
                </a:solidFill>
              </a:rPr>
              <a:t/>
            </a:r>
            <a:br>
              <a:rPr lang="ru-RU" sz="2900" b="1" dirty="0" smtClean="0">
                <a:solidFill>
                  <a:srgbClr val="0070C0"/>
                </a:solidFill>
              </a:rPr>
            </a:br>
            <a:r>
              <a:rPr lang="ru-RU" sz="2900" b="1" dirty="0" smtClean="0">
                <a:solidFill>
                  <a:srgbClr val="0070C0"/>
                </a:solidFill>
              </a:rPr>
              <a:t>Я веду сегодня речь</a:t>
            </a:r>
            <a:br>
              <a:rPr lang="ru-RU" sz="2900" b="1" dirty="0" smtClean="0">
                <a:solidFill>
                  <a:srgbClr val="0070C0"/>
                </a:solidFill>
              </a:rPr>
            </a:br>
            <a:r>
              <a:rPr lang="ru-RU" sz="2900" b="1" dirty="0" smtClean="0">
                <a:solidFill>
                  <a:srgbClr val="0070C0"/>
                </a:solidFill>
              </a:rPr>
              <a:t>Вот о чём, ребята:</a:t>
            </a:r>
            <a:br>
              <a:rPr lang="ru-RU" sz="2900" b="1" dirty="0" smtClean="0">
                <a:solidFill>
                  <a:srgbClr val="0070C0"/>
                </a:solidFill>
              </a:rPr>
            </a:br>
            <a:endParaRPr lang="ru-RU" sz="2900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playcast.ru/uploads/2014/04/29/8407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473692" cy="485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002060"/>
                </a:solidFill>
              </a:rPr>
              <a:t/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/>
            </a:r>
            <a:br>
              <a:rPr lang="ru-RU" sz="2900" b="1" dirty="0" smtClean="0">
                <a:solidFill>
                  <a:srgbClr val="002060"/>
                </a:solidFill>
              </a:rPr>
            </a:br>
            <a:r>
              <a:rPr lang="ru-RU" sz="2900" b="1" dirty="0" smtClean="0">
                <a:solidFill>
                  <a:srgbClr val="0070C0"/>
                </a:solidFill>
              </a:rPr>
              <a:t>Надо Родину беречь</a:t>
            </a:r>
            <a:br>
              <a:rPr lang="ru-RU" sz="2900" b="1" dirty="0" smtClean="0">
                <a:solidFill>
                  <a:srgbClr val="0070C0"/>
                </a:solidFill>
              </a:rPr>
            </a:br>
            <a:r>
              <a:rPr lang="ru-RU" sz="2900" b="1" dirty="0" smtClean="0">
                <a:solidFill>
                  <a:srgbClr val="0070C0"/>
                </a:solidFill>
              </a:rPr>
              <a:t>По-солдатски свято!</a:t>
            </a:r>
            <a:br>
              <a:rPr lang="ru-RU" sz="2900" b="1" dirty="0" smtClean="0">
                <a:solidFill>
                  <a:srgbClr val="0070C0"/>
                </a:solidFill>
              </a:rPr>
            </a:br>
            <a:r>
              <a:rPr lang="ru-RU" sz="2900" b="1" dirty="0" smtClean="0">
                <a:solidFill>
                  <a:srgbClr val="002060"/>
                </a:solidFill>
              </a:rPr>
              <a:t/>
            </a:r>
            <a:br>
              <a:rPr lang="ru-RU" sz="2900" b="1" dirty="0" smtClean="0">
                <a:solidFill>
                  <a:srgbClr val="002060"/>
                </a:solidFill>
              </a:rPr>
            </a:br>
            <a:endParaRPr lang="ru-RU" sz="2900" dirty="0"/>
          </a:p>
        </p:txBody>
      </p:sp>
      <p:pic>
        <p:nvPicPr>
          <p:cNvPr id="4" name="Picture 6" descr="http://cdn.topwar.ru/uploads/images/2016/566/qwbb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new.stihi.ru/pics/2015/03/04/1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71368"/>
            <a:ext cx="6918970" cy="517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63888" y="332656"/>
            <a:ext cx="5111750" cy="585311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Рассказ ветерана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Я, ребята, на войне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бой ходил, горел в огне.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Мёрз в окопах под Москвой,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Но, как видите, - живой.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имел, ребята, права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замёрзнуть на снегу,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Утонуть на переправах,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Дом родной отдать врагу.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Должен был прийти я к маме,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Хлеб растить, косить траву.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День Победы вместе с вами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Видеть неба синеву.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Помнить всех, кто в горький час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Сам погиб, а землю спас…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Я веду сегодня речь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Вот о чём, ребята: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Надо Родину беречь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По-солдатски свято!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 descr="https://04varvara.files.wordpress.com/2011/12/00f-these-are-my-heroes-victory-day-12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95850" cy="3985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Я, ребята, на войне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 бой ходил, горел в огне.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afisha.mosreg.ru/sites/default/files/events_photo/27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997845" cy="4785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Мёрз в окопах под Москвой,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Но, как видите, - живой.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Picture 2" descr="http://waralbum.ru/wp-content/uploads/2015/05/0_89d48_6bb2e27_XXXL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196" y="1600200"/>
            <a:ext cx="686560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Не имел, ребята, права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Я замёрзнуть на снегу,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Picture 6" descr="https://images.rapgenius.com/2c35c2405f8756f38f6a099773e21024.1000x805x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832648" cy="469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Утонуть на переправах,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Дом родной отдать врагу.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Picture 4" descr="http://www.stihi.ru/pics/2014/04/22/52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7796"/>
            <a:ext cx="8229600" cy="3850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Должен был прийти я к маме,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Хлеб растить , косить траву.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Picture 4" descr="http://cs309322.vk.me/v309322357/10eb/u_lvAKDmY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166" y="1600200"/>
            <a:ext cx="585766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 День Победы вместе с вами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Видеть неба синеву.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9" name="Picture 4" descr="http://veraidelo.org/wp-content/uploads/2014/05/905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146" y="1484783"/>
            <a:ext cx="7094246" cy="4731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Помнить всех, кто в горький час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Сам погиб, а землю спас…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" name="Picture 2" descr="http://liveinperm.ru/static/pic_photo-7588671_358967064_3b408247cae042a2bb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494" y="1600200"/>
            <a:ext cx="695301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Слайд 1</vt:lpstr>
      <vt:lpstr>Слайд 2</vt:lpstr>
      <vt:lpstr> Я, ребята, на войне В бой ходил, горел в огне. </vt:lpstr>
      <vt:lpstr> Мёрз в окопах под Москвой, Но, как видите, - живой. </vt:lpstr>
      <vt:lpstr> Не имел, ребята, права Я замёрзнуть на снегу, </vt:lpstr>
      <vt:lpstr> Утонуть на переправах, Дом родной отдать врагу. </vt:lpstr>
      <vt:lpstr> Должен был прийти я к маме, Хлеб растить , косить траву. </vt:lpstr>
      <vt:lpstr> В День Победы вместе с вами  Видеть неба синеву. </vt:lpstr>
      <vt:lpstr> Помнить всех, кто в горький час Сам погиб, а землю спас… . </vt:lpstr>
      <vt:lpstr> Я веду сегодня речь Вот о чём, ребята: </vt:lpstr>
      <vt:lpstr>  Надо Родину беречь По-солдатски свято!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2017-04-28T07:47:36Z</dcterms:modified>
</cp:coreProperties>
</file>