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"/>
            <a:ext cx="7543800" cy="251459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 </a:t>
            </a:r>
            <a:b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«ТРАНСПОРТ»</a:t>
            </a:r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0200" y="4953000"/>
            <a:ext cx="2362200" cy="76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Группа 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esktop\лэпбук\IMG_20170319_11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3005"/>
            <a:ext cx="3733800" cy="368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0"/>
            <a:ext cx="7620000" cy="6477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800" b="1" dirty="0" smtClean="0">
                <a:solidFill>
                  <a:srgbClr val="7030A0"/>
                </a:solidFill>
                <a:cs typeface="Arial" pitchFamily="34" charset="0"/>
              </a:rPr>
              <a:t>Актуальность: </a:t>
            </a:r>
            <a:r>
              <a:rPr lang="ru-RU" sz="6800" dirty="0" err="1" smtClean="0">
                <a:cs typeface="Arial" pitchFamily="34" charset="0"/>
              </a:rPr>
              <a:t>Лэпбук</a:t>
            </a:r>
            <a:r>
              <a:rPr lang="ru-RU" sz="6800" dirty="0" smtClean="0">
                <a:cs typeface="Arial" pitchFamily="34" charset="0"/>
              </a:rPr>
              <a:t> – новейший способ организации учебной деятельности с дошкольниками.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родителей и ребенка.</a:t>
            </a:r>
          </a:p>
          <a:p>
            <a:pPr>
              <a:lnSpc>
                <a:spcPct val="120000"/>
              </a:lnSpc>
              <a:buNone/>
            </a:pPr>
            <a:r>
              <a:rPr lang="ru-RU" sz="6800" dirty="0" smtClean="0">
                <a:cs typeface="Arial" pitchFamily="34" charset="0"/>
              </a:rPr>
              <a:t>	</a:t>
            </a:r>
            <a:r>
              <a:rPr lang="ru-RU" sz="6800" dirty="0" err="1" smtClean="0">
                <a:cs typeface="Arial" pitchFamily="34" charset="0"/>
              </a:rPr>
              <a:t>Лэпбуки</a:t>
            </a:r>
            <a:r>
              <a:rPr lang="ru-RU" sz="6800" dirty="0" smtClean="0">
                <a:cs typeface="Arial" pitchFamily="34" charset="0"/>
              </a:rPr>
              <a:t> помогают быстро и эффективно усвоить новую информацию и закрепить изученное в занимательно-игровой форме.</a:t>
            </a:r>
          </a:p>
          <a:p>
            <a:pPr>
              <a:lnSpc>
                <a:spcPct val="120000"/>
              </a:lnSpc>
              <a:buNone/>
            </a:pPr>
            <a:r>
              <a:rPr lang="ru-RU" sz="6800" dirty="0" smtClean="0">
                <a:cs typeface="Arial" pitchFamily="34" charset="0"/>
              </a:rPr>
              <a:t>	</a:t>
            </a:r>
            <a:r>
              <a:rPr lang="ru-RU" sz="6800" b="1" dirty="0" smtClean="0">
                <a:solidFill>
                  <a:srgbClr val="7030A0"/>
                </a:solidFill>
                <a:cs typeface="Arial" pitchFamily="34" charset="0"/>
              </a:rPr>
              <a:t>Цель: </a:t>
            </a:r>
            <a:r>
              <a:rPr lang="ru-RU" sz="6800" dirty="0" smtClean="0">
                <a:cs typeface="Arial" pitchFamily="34" charset="0"/>
              </a:rPr>
              <a:t>закрепление и обобщение знаний детей по теме «Транспорт».</a:t>
            </a:r>
          </a:p>
          <a:p>
            <a:pPr>
              <a:lnSpc>
                <a:spcPct val="120000"/>
              </a:lnSpc>
              <a:buNone/>
            </a:pPr>
            <a:r>
              <a:rPr lang="ru-RU" sz="6800" b="1" dirty="0" smtClean="0">
                <a:solidFill>
                  <a:srgbClr val="7030A0"/>
                </a:solidFill>
                <a:cs typeface="Arial" pitchFamily="34" charset="0"/>
              </a:rPr>
              <a:t>	Задачи: </a:t>
            </a:r>
            <a:r>
              <a:rPr lang="ru-RU" sz="6800" dirty="0" smtClean="0">
                <a:cs typeface="Arial" pitchFamily="34" charset="0"/>
              </a:rPr>
              <a:t>формировать умения детей классифицировать разные виды транспорта</a:t>
            </a:r>
            <a:r>
              <a:rPr lang="ru-RU" sz="6800" b="1" dirty="0" smtClean="0">
                <a:cs typeface="Arial" pitchFamily="34" charset="0"/>
              </a:rPr>
              <a:t> </a:t>
            </a:r>
            <a:r>
              <a:rPr lang="ru-RU" sz="6800" dirty="0" smtClean="0">
                <a:cs typeface="Arial" pitchFamily="34" charset="0"/>
              </a:rPr>
              <a:t>(воздушный, наземный, водный);</a:t>
            </a:r>
          </a:p>
          <a:p>
            <a:pPr>
              <a:lnSpc>
                <a:spcPct val="120000"/>
              </a:lnSpc>
            </a:pPr>
            <a:r>
              <a:rPr lang="ru-RU" sz="6800" dirty="0" smtClean="0">
                <a:cs typeface="Arial" pitchFamily="34" charset="0"/>
              </a:rPr>
              <a:t>- развивать мышление, зрительное восприятие, внимание, память, связную речь;</a:t>
            </a:r>
          </a:p>
          <a:p>
            <a:pPr>
              <a:lnSpc>
                <a:spcPct val="120000"/>
              </a:lnSpc>
            </a:pPr>
            <a:r>
              <a:rPr lang="ru-RU" sz="6800" dirty="0" smtClean="0">
                <a:cs typeface="Arial" pitchFamily="34" charset="0"/>
              </a:rPr>
              <a:t>- развивать познавательный интерес;</a:t>
            </a:r>
          </a:p>
          <a:p>
            <a:pPr>
              <a:lnSpc>
                <a:spcPct val="120000"/>
              </a:lnSpc>
            </a:pPr>
            <a:r>
              <a:rPr lang="ru-RU" sz="6800" dirty="0" smtClean="0">
                <a:cs typeface="Arial" pitchFamily="34" charset="0"/>
              </a:rPr>
              <a:t>- воспитывать бережное отношение к окружающему миру.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304800"/>
            <a:ext cx="7467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Область применения: </a:t>
            </a:r>
            <a:r>
              <a:rPr lang="ru-RU" sz="2400" dirty="0" smtClean="0"/>
              <a:t>совместная деятельность. Тематическая папка рассчитана на малышей, не умеющих читать, то в основном состоит из картинок и интерактивных элементов, то есть всяких игр: разрезные картинки, лабиринты, сортировка карточек с машинками и др.</a:t>
            </a:r>
          </a:p>
          <a:p>
            <a:r>
              <a:rPr lang="ru-RU" sz="2400" b="1" dirty="0" smtClean="0"/>
              <a:t>	Ожидаемые результаты:</a:t>
            </a:r>
          </a:p>
          <a:p>
            <a:endParaRPr lang="ru-RU" sz="24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95600"/>
            <a:ext cx="746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знают виды транспорта, умеют его классифицировать по способу, месту передвижения, по назначению. Знают и называют части транспортного средства.</a:t>
            </a:r>
          </a:p>
          <a:p>
            <a:endParaRPr lang="ru-RU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90600" y="4407389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Имеют представления о разнообразии специальных транспортных средств. Свободно составляют простые предложений с заданным словом, активно используют в речи названия транспортных средств,  ориентируются на листе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-90956"/>
            <a:ext cx="73914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«Воздушный, наземный, водный…»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 упражнять детей в классификации транспортных средств по способу, месту передвижения, по назначению; активизировать слова, обозначающие транспортные средства, профессии людей на транспорте.</a:t>
            </a: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«Автомастерская»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 уточнять представление о целостном образе предмета, о частях машины, и стимулировать развитие грамотной речи.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«Все работы хороши»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 уточнять представления детей о разнообразии специальных транспортных средств. Развивать связную речь при составлении простых представлений с заданным словом.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278377"/>
            <a:ext cx="7391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«Навигатор»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400" dirty="0" smtClean="0"/>
              <a:t> систематизировать и расширить знания детей о разнообразии и видах транспорта; развивать умение ориентироваться на листе бумаги; развивать смекалку, быстроту мышления и речевую </a:t>
            </a:r>
            <a:r>
              <a:rPr lang="ru-RU" sz="2400" dirty="0" smtClean="0"/>
              <a:t>активность.</a:t>
            </a: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«Собери </a:t>
            </a:r>
            <a:r>
              <a:rPr lang="ru-RU" sz="2400" b="1" dirty="0" err="1" smtClean="0">
                <a:ea typeface="Times New Roman" pitchFamily="18" charset="0"/>
                <a:cs typeface="Arial" pitchFamily="34" charset="0"/>
              </a:rPr>
              <a:t>пазлы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400" dirty="0" smtClean="0"/>
              <a:t> учить детей анализировать; развивать логическое мышление; развивать кругозор и познавательный интерес; развивать речевую </a:t>
            </a:r>
            <a:r>
              <a:rPr lang="ru-RU" sz="2400" dirty="0" smtClean="0"/>
              <a:t>активность.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Э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то интересно…»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Цель: расширение кругозора детей, развитие общей и мелкой моторики.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304800"/>
            <a:ext cx="7467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Перспектива:</a:t>
            </a:r>
          </a:p>
          <a:p>
            <a:pPr marL="457200" indent="-457200" algn="ctr">
              <a:buAutoNum type="arabicPeriod"/>
            </a:pPr>
            <a:r>
              <a:rPr lang="ru-RU" sz="2800" dirty="0" smtClean="0"/>
              <a:t>Приучать детей использовать игры </a:t>
            </a:r>
            <a:r>
              <a:rPr lang="ru-RU" sz="2800" dirty="0" err="1" smtClean="0"/>
              <a:t>лэпбука</a:t>
            </a:r>
            <a:r>
              <a:rPr lang="ru-RU" sz="2800" dirty="0" smtClean="0"/>
              <a:t> в самостоятельной деятельности.</a:t>
            </a:r>
          </a:p>
          <a:p>
            <a:pPr marL="457200" lvl="0" indent="-457200" algn="ctr">
              <a:buFontTx/>
              <a:buAutoNum type="arabicPeriod"/>
            </a:pPr>
            <a:r>
              <a:rPr lang="ru-RU" sz="2800" dirty="0" smtClean="0"/>
              <a:t>Так же мы планируем привлекать родителей к созданию </a:t>
            </a:r>
            <a:r>
              <a:rPr lang="ru-RU" sz="2800" dirty="0" err="1" smtClean="0"/>
              <a:t>лэпбуков</a:t>
            </a:r>
            <a:r>
              <a:rPr lang="ru-RU" sz="2800" dirty="0" smtClean="0"/>
              <a:t> по другим темам.</a:t>
            </a:r>
          </a:p>
          <a:p>
            <a:pPr marL="457200" indent="-457200"/>
            <a:endParaRPr lang="ru-RU" sz="24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23554" name="Picture 2" descr="C:\Users\Пользователь\Desktop\лэпбук\IMG_20170319_11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724400" cy="340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182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ЛЭПБУК  «ТРАНСПОРТ»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23</cp:revision>
  <dcterms:created xsi:type="dcterms:W3CDTF">2013-10-20T14:54:06Z</dcterms:created>
  <dcterms:modified xsi:type="dcterms:W3CDTF">2017-03-19T07:30:21Z</dcterms:modified>
</cp:coreProperties>
</file>