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0"/>
  </p:handoutMasterIdLst>
  <p:sldIdLst>
    <p:sldId id="256" r:id="rId2"/>
    <p:sldId id="266" r:id="rId3"/>
    <p:sldId id="259" r:id="rId4"/>
    <p:sldId id="265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FFDF5-7ED1-4537-B3E4-8D61D257263E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5554-ABC4-406E-885A-CB68831D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8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5928A4-2F09-4C13-994F-867C52B835B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56BE28-D441-465A-8A48-CEB650EC4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229600" cy="3143272"/>
          </a:xfrm>
        </p:spPr>
        <p:txBody>
          <a:bodyPr/>
          <a:lstStyle/>
          <a:p>
            <a:r>
              <a:rPr lang="ru-RU" sz="6600" dirty="0" smtClean="0">
                <a:solidFill>
                  <a:srgbClr val="FFC000"/>
                </a:solidFill>
                <a:latin typeface="Century Gothic" pitchFamily="34" charset="0"/>
                <a:cs typeface="Arial" pitchFamily="34" charset="0"/>
              </a:rPr>
              <a:t>Моя профессия сварщик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5214950"/>
            <a:ext cx="2857488" cy="16430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Выполнил</a:t>
            </a:r>
            <a:r>
              <a:rPr lang="en-US" dirty="0" smtClean="0">
                <a:latin typeface="Monotype Corsiva" pitchFamily="66" charset="0"/>
              </a:rPr>
              <a:t>:</a:t>
            </a:r>
          </a:p>
          <a:p>
            <a:r>
              <a:rPr lang="ru-RU" dirty="0" smtClean="0">
                <a:latin typeface="Monotype Corsiva" pitchFamily="66" charset="0"/>
              </a:rPr>
              <a:t>Баранов Даниил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Группа </a:t>
            </a:r>
            <a:r>
              <a:rPr lang="ru-RU" dirty="0" smtClean="0">
                <a:latin typeface="Monotype Corsiva" pitchFamily="66" charset="0"/>
              </a:rPr>
              <a:t>18 </a:t>
            </a:r>
            <a:r>
              <a:rPr lang="ru-RU" dirty="0" smtClean="0">
                <a:latin typeface="Monotype Corsiva" pitchFamily="66" charset="0"/>
              </a:rPr>
              <a:t>СЭ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7" name="Picture 3" descr="F:\СВАРКА!\342334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78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СВАРКА!\f-10-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noFill/>
        </p:spPr>
      </p:pic>
      <p:pic>
        <p:nvPicPr>
          <p:cNvPr id="4" name="Picture 4" descr="F:\СВАРКА!\60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4643438" cy="3238500"/>
          </a:xfrm>
          <a:prstGeom prst="rect">
            <a:avLst/>
          </a:prstGeom>
          <a:noFill/>
        </p:spPr>
      </p:pic>
      <p:pic>
        <p:nvPicPr>
          <p:cNvPr id="6" name="Picture 2" descr="F:\СВАРКА!\129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14775"/>
            <a:ext cx="4500562" cy="29432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07207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Без сварки не построишь корабли, подводные лодки, самолеты, мосты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История сварки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Сварочный процесс относится к числу многокомпонентных, сложных процессов. А во главе этого непростого и крайне нужного дела стоит профессия сварщик.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Корни этой во все времена нужной профессии уходят в глубокую древность. Конечно, в те далекие времена сварщиков как таковых не существовало, однако были кузнецы. </a:t>
            </a:r>
          </a:p>
        </p:txBody>
      </p:sp>
    </p:spTree>
  </p:cSld>
  <p:clrMapOvr>
    <a:masterClrMapping/>
  </p:clrMapOvr>
  <p:transition advTm="18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СВАРКА!\2y218ijhd4l74q12ke8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13938" cy="4143404"/>
          </a:xfrm>
          <a:prstGeom prst="rect">
            <a:avLst/>
          </a:prstGeom>
          <a:noFill/>
        </p:spPr>
      </p:pic>
      <p:pic>
        <p:nvPicPr>
          <p:cNvPr id="4" name="Picture 3" descr="F:\СВАРКА!\bogdan-popo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35475" y="2149475"/>
            <a:ext cx="4708525" cy="4708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148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Именно они и стали первыми «ласточками» в ряду будущих сварщиков, их труд в той или иной степени затрагивал процесс сварки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MICROSOF-905D31\Рабочий стол\СВАРКА!\98342-img--i-39258-w-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2571768"/>
          </a:xfrm>
        </p:spPr>
        <p:txBody>
          <a:bodyPr>
            <a:normAutofit fontScale="62500" lnSpcReduction="20000"/>
          </a:bodyPr>
          <a:lstStyle/>
          <a:p>
            <a:r>
              <a:rPr lang="ru-RU" sz="4600" b="1" dirty="0" smtClean="0"/>
              <a:t>Труд сварщика</a:t>
            </a:r>
            <a:r>
              <a:rPr lang="ru-RU" sz="4600" dirty="0" smtClean="0"/>
              <a:t> — это своего рода искусство. В процессе сварки опытный мастер, как скульптор, творит из металла сложные предметы: начиная от системы водоснабжения и заканчивая восстановлением геометрии кузова автомобиля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advTm="6109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Оборудование и материалы для ручной дуговой сварки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" name="Picture 2" descr="F:\СВАРКА!\sva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71612"/>
            <a:ext cx="2135190" cy="1920876"/>
          </a:xfrm>
          <a:prstGeom prst="rect">
            <a:avLst/>
          </a:prstGeom>
          <a:noFill/>
        </p:spPr>
      </p:pic>
      <p:pic>
        <p:nvPicPr>
          <p:cNvPr id="1027" name="Picture 3" descr="C:\Documents and Settings\641\Мои документы\Оборудов свар поста рдс\svarochnie_inverto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4857784" cy="2643206"/>
          </a:xfrm>
          <a:prstGeom prst="rect">
            <a:avLst/>
          </a:prstGeom>
          <a:noFill/>
        </p:spPr>
      </p:pic>
      <p:pic>
        <p:nvPicPr>
          <p:cNvPr id="1029" name="Picture 5" descr="C:\Documents and Settings\641\Рабочий стол\держат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714884"/>
            <a:ext cx="5143536" cy="1303029"/>
          </a:xfrm>
          <a:prstGeom prst="rect">
            <a:avLst/>
          </a:prstGeom>
          <a:noFill/>
        </p:spPr>
      </p:pic>
      <p:pic>
        <p:nvPicPr>
          <p:cNvPr id="1026" name="Picture 2" descr="D:\Рабочие документы\Вознесенская\Раздаточный материал ро темам\электроды\electrody-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786" y="4143380"/>
            <a:ext cx="3786214" cy="23603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Что должен уметь сварщик?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4 разряд сварщика</a:t>
            </a:r>
            <a:r>
              <a:rPr lang="ru-RU" dirty="0" smtClean="0"/>
              <a:t> позволяет проводить сварочные работы сложных узлов и деталей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Сварщик выполняет ручную дуговую и плазменную сварку деталей, конструкций из конструкционных сталей чугуна, цветных металлов и сплавов во всех пространственных положениях сварного шва, а так же кислородную резку (строжку) деталей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Будущее сварки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Сварка в космосе – электронно-лучевая</a:t>
            </a:r>
          </a:p>
          <a:p>
            <a:r>
              <a:rPr lang="ru-RU" b="1" dirty="0" smtClean="0"/>
              <a:t>Сварка под водой</a:t>
            </a:r>
          </a:p>
          <a:p>
            <a:r>
              <a:rPr lang="ru-RU" b="1" dirty="0" smtClean="0"/>
              <a:t>Сварка в медицине – костных </a:t>
            </a:r>
          </a:p>
          <a:p>
            <a:pPr>
              <a:buNone/>
            </a:pPr>
            <a:r>
              <a:rPr lang="ru-RU" b="1" dirty="0" smtClean="0"/>
              <a:t>тканей</a:t>
            </a:r>
          </a:p>
          <a:p>
            <a:r>
              <a:rPr lang="ru-RU" b="1" dirty="0" smtClean="0"/>
              <a:t>Сварка современных </a:t>
            </a:r>
          </a:p>
          <a:p>
            <a:pPr>
              <a:buNone/>
            </a:pPr>
            <a:r>
              <a:rPr lang="ru-RU" b="1" dirty="0" smtClean="0"/>
              <a:t>материалов – плазменная </a:t>
            </a:r>
          </a:p>
          <a:p>
            <a:pPr>
              <a:buNone/>
            </a:pPr>
            <a:r>
              <a:rPr lang="ru-RU" b="1" dirty="0" smtClean="0"/>
              <a:t>и лазерная</a:t>
            </a:r>
          </a:p>
        </p:txBody>
      </p:sp>
      <p:pic>
        <p:nvPicPr>
          <p:cNvPr id="4098" name="Picture 2" descr="I:\СВАРКА!\bpp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286124"/>
            <a:ext cx="288765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220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Моя профессия сварщик </vt:lpstr>
      <vt:lpstr>Презентация PowerPoint</vt:lpstr>
      <vt:lpstr>История сварки</vt:lpstr>
      <vt:lpstr>Презентация PowerPoint</vt:lpstr>
      <vt:lpstr>Презентация PowerPoint</vt:lpstr>
      <vt:lpstr>Оборудование и материалы для ручной дуговой сварки</vt:lpstr>
      <vt:lpstr>Что должен уметь сварщик?</vt:lpstr>
      <vt:lpstr>Будущее сварки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 сваh</dc:title>
  <dc:creator>Admin</dc:creator>
  <cp:lastModifiedBy>Пользователь</cp:lastModifiedBy>
  <cp:revision>43</cp:revision>
  <dcterms:created xsi:type="dcterms:W3CDTF">2011-05-10T20:10:23Z</dcterms:created>
  <dcterms:modified xsi:type="dcterms:W3CDTF">2022-01-17T09:02:38Z</dcterms:modified>
</cp:coreProperties>
</file>