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4" r:id="rId8"/>
    <p:sldId id="261" r:id="rId9"/>
    <p:sldId id="260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70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flipH="1">
            <a:off x="1007604" y="1196752"/>
            <a:ext cx="7128792" cy="30963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«Музыкальные </a:t>
            </a:r>
          </a:p>
          <a:p>
            <a:pPr lvl="0" algn="ctr"/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65104"/>
            <a:ext cx="1962150" cy="2333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69" y="4795897"/>
            <a:ext cx="446853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Выполнил:</a:t>
            </a:r>
          </a:p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Муз.руководитель:</a:t>
            </a:r>
          </a:p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Айзенштадт З.А.</a:t>
            </a:r>
          </a:p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МБДОУ №411 </a:t>
            </a:r>
            <a:r>
              <a:rPr lang="ru-RU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г.Самара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61151" y="17990"/>
            <a:ext cx="59754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Мультимедийное</a:t>
            </a: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дидактическое</a:t>
            </a:r>
          </a:p>
          <a:p>
            <a:pPr algn="ctr"/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пособие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7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88" y="-25247"/>
            <a:ext cx="9144000" cy="68832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3154" y="692696"/>
            <a:ext cx="2447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7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0454" y="2967335"/>
            <a:ext cx="54831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ноты в ряд стоят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 ноты -…..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4843" y="969695"/>
            <a:ext cx="3019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звукоряд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492896"/>
            <a:ext cx="6873712" cy="25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76" y="8349"/>
            <a:ext cx="9144000" cy="6841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830" y="2967335"/>
            <a:ext cx="35383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2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95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3568" y="3140968"/>
            <a:ext cx="38057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Пишет музыку для нас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Мелодии играет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Стихи положит он на вальс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песни сочиняет?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53611" y="980728"/>
            <a:ext cx="2071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4" y="2278581"/>
            <a:ext cx="2304257" cy="308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1008812"/>
            <a:ext cx="371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композитор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4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1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661712" y="3019335"/>
            <a:ext cx="98057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ужен музыке не только «сочинитель»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Нужен тот, кто будет петь.</a:t>
            </a:r>
          </a:p>
          <a:p>
            <a:pPr algn="ctr"/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Он………</a:t>
            </a:r>
            <a:endParaRPr lang="ru-RU" sz="28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345" y="764704"/>
            <a:ext cx="24941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  <a:endParaRPr lang="ru-RU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974220"/>
            <a:ext cx="416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Исполнитель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167" y="2564904"/>
            <a:ext cx="4762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1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1813" y="2967335"/>
            <a:ext cx="61003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Тот, кто песни не поёт, а слушает,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Называется, ребята,………..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764704"/>
            <a:ext cx="27023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  <a:endParaRPr lang="ru-RU" sz="7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2748" y="903203"/>
            <a:ext cx="347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751" y="2636912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7377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4494" y="2636912"/>
            <a:ext cx="51832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на сцену в полумраке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Выйду в элегантном модном фраке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Тонкой палочкой взмахну-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Скрипочки зальются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Всколыхнёт арфист струну,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Трубы отзовутся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оркестр играет славно!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 а я в нём-самый главный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2941" y="980728"/>
            <a:ext cx="2071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25308"/>
            <a:ext cx="3337560" cy="40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98444" y="980728"/>
            <a:ext cx="3056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Дирижёр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71" y="-2"/>
            <a:ext cx="9144000" cy="6841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1222" y="2924944"/>
            <a:ext cx="4981556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Песню запоём все вместе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Зазвучит по саду песня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Складно, слаженно и дружно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Вместе петь, ребята, нужно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Песен полон коридор-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старается наш…..</a:t>
            </a:r>
            <a:endParaRPr lang="ru-RU" sz="2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8267" y="836712"/>
            <a:ext cx="2447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7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626" y="2338576"/>
            <a:ext cx="3264024" cy="3264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975211"/>
            <a:ext cx="1296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1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8003" y="764704"/>
            <a:ext cx="2447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7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7567" y="2967335"/>
            <a:ext cx="454887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Пять линеек-дом для нот,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Нота в каждой здесь живёт.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 в мире разных стран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Зовут линейки…</a:t>
            </a:r>
            <a:endParaRPr lang="ru-RU" sz="2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0164" y="903203"/>
            <a:ext cx="4024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Нотный стан</a:t>
            </a:r>
            <a:endParaRPr lang="ru-RU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531898"/>
            <a:ext cx="5544615" cy="31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1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8809" y="3284984"/>
            <a:ext cx="58448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ключ, но ключ не для двери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в нотоносце впереди.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3650" y="836712"/>
            <a:ext cx="2315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7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196752"/>
            <a:ext cx="7437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Скрипичный ключ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41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1552" y="2967335"/>
            <a:ext cx="588090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Семь сестрёнок очень дружных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Каждой песне очень нужных.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Музыку не сочинишь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их не пригласишь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881836" cy="383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8272" y="836712"/>
            <a:ext cx="2447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7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0530" y="939610"/>
            <a:ext cx="21029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Ноты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8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203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 Кузин</dc:creator>
  <cp:lastModifiedBy>user</cp:lastModifiedBy>
  <cp:revision>42</cp:revision>
  <dcterms:created xsi:type="dcterms:W3CDTF">2015-12-20T22:57:38Z</dcterms:created>
  <dcterms:modified xsi:type="dcterms:W3CDTF">2022-01-24T21:23:46Z</dcterms:modified>
</cp:coreProperties>
</file>