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82" r:id="rId22"/>
    <p:sldId id="283" r:id="rId23"/>
    <p:sldId id="284" r:id="rId24"/>
    <p:sldId id="276" r:id="rId25"/>
    <p:sldId id="277" r:id="rId26"/>
    <p:sldId id="285" r:id="rId27"/>
    <p:sldId id="286" r:id="rId28"/>
    <p:sldId id="287" r:id="rId29"/>
    <p:sldId id="291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2" autoAdjust="0"/>
    <p:restoredTop sz="94660"/>
  </p:normalViewPr>
  <p:slideViewPr>
    <p:cSldViewPr>
      <p:cViewPr varScale="1">
        <p:scale>
          <a:sx n="66" d="100"/>
          <a:sy n="66" d="100"/>
        </p:scale>
        <p:origin x="-114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A099CF-0C90-47C5-9786-5B2FB7C8FBD0}" type="datetimeFigureOut">
              <a:rPr lang="ru-RU" smtClean="0"/>
              <a:t>30.04.2017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48AB375-76E2-4B19-A7E2-BFBA3435E8E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10" Type="http://schemas.openxmlformats.org/officeDocument/2006/relationships/image" Target="../media/image77.gif"/><Relationship Id="rId4" Type="http://schemas.openxmlformats.org/officeDocument/2006/relationships/image" Target="../media/image71.gif"/><Relationship Id="rId9" Type="http://schemas.openxmlformats.org/officeDocument/2006/relationships/image" Target="../media/image7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gif"/><Relationship Id="rId4" Type="http://schemas.openxmlformats.org/officeDocument/2006/relationships/image" Target="../media/image9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085184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88641"/>
            <a:ext cx="7175351" cy="1800200"/>
          </a:xfrm>
        </p:spPr>
        <p:txBody>
          <a:bodyPr/>
          <a:lstStyle/>
          <a:p>
            <a:r>
              <a:rPr lang="ru-RU" dirty="0" smtClean="0"/>
              <a:t>Оригами это сказка </a:t>
            </a:r>
            <a:endParaRPr lang="ru-RU" dirty="0"/>
          </a:p>
        </p:txBody>
      </p:sp>
      <p:pic>
        <p:nvPicPr>
          <p:cNvPr id="1026" name="Picture 2" descr="C:\Users\user\Desktop\Рабочее\оригами фото\20160321_162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88840"/>
            <a:ext cx="657437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3.bp.blogspot.com/-3bMGXgpJfp0/V5nB_kuYIxI/AAAAAAAABzU/f4iZ8XlXMO40KzsK-RdbzISSXaR_Hfx9QCEw/s1600/316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216024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liubavyshka.ru/_ph/35/2/647120837.gif?141235609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77072"/>
            <a:ext cx="20162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beesona.ru/upload/691/d51c2c8bbb12f00993c08f3b69209fee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228598"/>
            <a:ext cx="2908981" cy="261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user\Desktop\Рабочее\оригами фото\20161208_14424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Рабочее\оригами фото\20161213_084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40968"/>
            <a:ext cx="5547568" cy="354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 descr="https://www.vashng.ru/wp-content/uploads/2014/11/snow-13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www.vashng.ru/wp-content/uploads/2014/11/snow-13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www.vashng.ru/wp-content/uploads/2014/11/snow-13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1" descr="https://www.vashng.ru/wp-content/uploads/2014/11/snow-13.gi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3" name="Picture 13" descr="http://img0.liveinternet.ru/images/attach/c/0/51/744/51744212_27bcf39ea840d0a050034b20c93f643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2736"/>
            <a:ext cx="1289149" cy="132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http://img1.liveinternet.ru/images/attach/c/0/51/743/51743653_0aa532bf40328a151e4684d97a1209a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725144"/>
            <a:ext cx="1404788" cy="118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4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Рабочее\оригами фото\20161012_0745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48680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Рабочее\оригами фото\PA151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35" y="3299476"/>
            <a:ext cx="4251465" cy="35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://smiles24.ru/data/smiles/anime-serdechki-125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36712"/>
            <a:ext cx="2294479" cy="20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ttp://smayls.ru/data/smiles/blestyashki-serdechki-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69160"/>
            <a:ext cx="2088232" cy="16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Рабочее\оригами фото\20170210_171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0" y="253210"/>
            <a:ext cx="7236456" cy="576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Рабочее\оригами фото\20170210_171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88" y="1760803"/>
            <a:ext cx="3708412" cy="49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3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Desktop\Рабочее\оригами фото\20170222_105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29"/>
            <a:ext cx="572412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Рабочее\оригами фото\20170222_142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54" y="2924944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://s7.hostingkartinok.com/uploads/images/2015/01/83c5572db0f6be07662fec85fc8de6f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65" y="39373"/>
            <a:ext cx="2534366" cy="333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http://music-volna.ru/img.php?aHR0cHM6Ly9pLnl0aW1nLmNvbS92aS8tRWRsRk5SZElJay9tYXhyZXNkZWZhdWx0LmpwZw==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http://music-volna.ru/img.php?aHR0cHM6Ly9pLnl0aW1nLmNvbS92aS8tRWRsRk5SZElJay9tYXhyZXNkZWZhdWx0LmpwZw==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5" name="Picture 11" descr="http://www.playcast.ru/uploads/2016/01/02/1663304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53136"/>
            <a:ext cx="1619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0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esktop\Рабочее\оригами фото\20170210_175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" y="116632"/>
            <a:ext cx="6931361" cy="519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http://smayls.ru/data/smiles/animashki-cvety-59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72" y="116632"/>
            <a:ext cx="243592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Рабочее\оригами фото\20170215_130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45" y="2276872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user\Desktop\Рабочее\оригами фото\20170314_1611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Рабочее\оригами фото\20170307_142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530927" cy="47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gifki.org/data/media/556/tsyplenok-i-ptenets-animatsionnaya-kartinka-006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4" y="4437112"/>
            <a:ext cx="1909755" cy="1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gifki.org/data/media/556/tsyplenok-i-ptenets-animatsionnaya-kartinka-009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60648"/>
            <a:ext cx="1544304" cy="13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smayls.ru/data/smiles/animashki-pticy-74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55" y="4221088"/>
            <a:ext cx="2642192" cy="21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40" name="Picture 4" descr="C:\Users\user\Desktop\Рабочее\оригами фото\20170302_1710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Рабочее\оригами фото\20170302_171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514806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http://smayli.ru/data/smiles/dogs-11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2696"/>
            <a:ext cx="2688838" cy="15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http://smayls.ru/data/smiles/animashki-sobaki-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229212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6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Рабочее\оригами фото\20170314_16444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абочее\оригами фото\20170314_164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36912"/>
            <a:ext cx="5331424" cy="39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gifki.org/data/media/289/cherepakha-animatsionnaya-kartinka-00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3713"/>
            <a:ext cx="2660846" cy="19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img0.reactor.cc/pics/comment/%D0%B3%D0%B8%D1%84%D0%BA%D0%B8-%D0%B0-%D1%82%D0%B5%D0%BF%D0%B5%D1%80%D1%8C-%D0%BF%D0%BE%D0%BA%D0%B0%D1%82%D0%B0%D0%B9-%D0%BC%D0%B5%D0%BD%D1%8F-%D0%B1%D0%BE%D0%BB%D1%8C%D1%88%D0%B0%D1%8F-%D1%87%D0%B5%D1%80%D0%B5%D0%BF%D0%B0%D1%85%D0%B0-%D0%BF%D0%BE%D0%B4%D0%B1%D0%BE%D1%80%D0%BA%D0%B0-31170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28311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87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абочее\оригами фото\20170314_1721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547260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абочее\оригами фото\20170315_095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861956" cy="36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versestochildren.ru/1-8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2827"/>
            <a:ext cx="2592288" cy="201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https://ami.guru/forum/uploads/profile/photo-76925.gif?_r=14841621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https://ami.guru/forum/uploads/profile/photo-76925.gif?_r=148416211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https://ami.guru/forum/uploads/profile/photo-76925.gif?_r=148416211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https://ami.guru/forum/uploads/profile/photo-76925.gif?_r=148416211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3" name="Picture 15" descr="http://www.evangelchristianschool.org/news/wp-content/uploads/2009/05/school_of_goldfish_hg_cl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1" y="4345714"/>
            <a:ext cx="2790330" cy="257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5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Рабочее\оригами фото\IMG_20170324_1727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9925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Рабочее\оригами фото\IMG_20170320_173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87" y="3356992"/>
            <a:ext cx="4407829" cy="330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pandia.ru/text/78/389/images/image023_5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23" y="332656"/>
            <a:ext cx="171018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smayls.ru/data/smiles/animashki-pticy-105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060848"/>
            <a:ext cx="1595107" cy="12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justclickit.ru/flash/bird/bird%20%28376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99276"/>
            <a:ext cx="1821088" cy="145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da.zp.ua/photo/87035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37206"/>
            <a:ext cx="2016224" cy="28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У нас в группе функционирует кружок оригами, дети занимаются уже 3 года( с 5-7лет)</a:t>
            </a:r>
          </a:p>
          <a:p>
            <a:endParaRPr lang="ru-RU" dirty="0" smtClean="0"/>
          </a:p>
          <a:p>
            <a:r>
              <a:rPr lang="ru-RU" dirty="0" smtClean="0"/>
              <a:t>Таинственный</a:t>
            </a:r>
            <a:r>
              <a:rPr lang="ru-RU" dirty="0"/>
              <a:t>  мир  превращенья  </a:t>
            </a:r>
            <a:r>
              <a:rPr lang="ru-RU" dirty="0" smtClean="0"/>
              <a:t>бумаги.</a:t>
            </a:r>
          </a:p>
          <a:p>
            <a:r>
              <a:rPr lang="ru-RU" dirty="0" smtClean="0"/>
              <a:t>Здесь</a:t>
            </a:r>
            <a:r>
              <a:rPr lang="ru-RU" dirty="0"/>
              <a:t>  все  чародеи,  волшебники,  маги</a:t>
            </a:r>
            <a:r>
              <a:rPr lang="ru-RU" dirty="0" smtClean="0"/>
              <a:t>.</a:t>
            </a:r>
          </a:p>
          <a:p>
            <a:r>
              <a:rPr lang="ru-RU" dirty="0"/>
              <a:t> Творят  они  сказки  своими  </a:t>
            </a:r>
            <a:r>
              <a:rPr lang="ru-RU" dirty="0" smtClean="0"/>
              <a:t>руками.</a:t>
            </a:r>
          </a:p>
          <a:p>
            <a:r>
              <a:rPr lang="ru-RU" dirty="0" smtClean="0"/>
              <a:t>И</a:t>
            </a:r>
            <a:r>
              <a:rPr lang="ru-RU" dirty="0"/>
              <a:t>  мир  тот чудесный зовут  ОРИГАМИ.    </a:t>
            </a:r>
          </a:p>
        </p:txBody>
      </p:sp>
      <p:pic>
        <p:nvPicPr>
          <p:cNvPr id="1026" name="Picture 2" descr="http://siriana.ucoz.com/_fr/4/40924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2934449" cy="279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ochkagif.ru/_ph/80/2/37105909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046" y="4212331"/>
            <a:ext cx="2591145" cy="259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ranamasterov.ru/files/imagecache/thumb/i0909/7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2" y="4212332"/>
            <a:ext cx="2645056" cy="23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Рабочее\оригами фото\IMG_20170322_17332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040560" cy="37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Рабочее\оригами фото\IMG_20170322_172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725753" cy="354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file.mobilmusic.ru/f8/3a/1d/85556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001" y="836712"/>
            <a:ext cx="181460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kpolibrary.ucoz.ru/_bl/7/0297098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603" y="74436"/>
            <a:ext cx="1905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://www.playcast.ru/uploads/2016/08/27/1971065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4" y="4170423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1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Рабочее\оригами фото\20170314_16275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абочее\оригами фото\20170314_161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139952" cy="529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kartinki-vernisazh.ru/_ph/14/1/320210378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7"/>
            <a:ext cx="1080120" cy="12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img.webme.com/pic/m/meine-gifs/pinguin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10" y="3861047"/>
            <a:ext cx="1806122" cy="18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sp-for-you.ru/img/uploads/images/1046/2/35c0f4bf54143d77278cf11f4b600f8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53135"/>
            <a:ext cx="1181596" cy="17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vamotkrytka.ru/_ph/92/2/6313696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8847"/>
            <a:ext cx="1051297" cy="9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liubavyshka.ru/_ph/163/2/77440063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5568"/>
            <a:ext cx="1008112" cy="10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img-fotki.yandex.ru/get/4011/dkartasheva.ea/0_229ca_ff5a89a8_orig.jp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7775"/>
            <a:ext cx="1008112" cy="112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f.mypage.ru/a97ce54def9b809d9ca6ec1a3331ed2d_47ff0b64c7d17cf3d75557b83d4875e0.jp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1145881" cy="148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IMG_20170411_17330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566462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MG_20170405_173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48372"/>
            <a:ext cx="4467327" cy="335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5"/>
            <a:ext cx="1936064" cy="204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84" y="4653134"/>
            <a:ext cx="2332876" cy="204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www.neval.ru/img/catalog/matdecor/animation/animation-0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3087724" cy="308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20170417_17314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5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0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97152"/>
            <a:ext cx="6624736" cy="1800200"/>
          </a:xfrm>
        </p:spPr>
        <p:txBody>
          <a:bodyPr/>
          <a:lstStyle/>
          <a:p>
            <a:r>
              <a:rPr lang="ru-RU" sz="2000" dirty="0" smtClean="0"/>
              <a:t>Вот такие мастера выросли у нас,</a:t>
            </a:r>
            <a:br>
              <a:rPr lang="ru-RU" sz="2000" dirty="0" smtClean="0"/>
            </a:br>
            <a:r>
              <a:rPr lang="ru-RU" sz="2000" dirty="0" smtClean="0"/>
              <a:t>оригами заниматься все хотят хоть час,</a:t>
            </a:r>
            <a:br>
              <a:rPr lang="ru-RU" sz="2000" dirty="0" smtClean="0"/>
            </a:br>
            <a:r>
              <a:rPr lang="ru-RU" sz="2000" dirty="0" smtClean="0"/>
              <a:t>может два и три, да хоть целый день!</a:t>
            </a:r>
            <a:br>
              <a:rPr lang="ru-RU" sz="2000" dirty="0" smtClean="0"/>
            </a:br>
            <a:r>
              <a:rPr lang="ru-RU" sz="2000" dirty="0" smtClean="0"/>
              <a:t>Складывать фигурки нам совсем не лень!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Рабочее\оригами фото\20170330_162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684076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energy-school1.ucoz.ru/_nw/5/4810059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556792"/>
            <a:ext cx="154627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www.gifplaatjes.eu/vechtsport/vechtsport/vechter02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7153"/>
            <a:ext cx="1868716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3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7171199" cy="2297192"/>
          </a:xfrm>
        </p:spPr>
        <p:txBody>
          <a:bodyPr/>
          <a:lstStyle/>
          <a:p>
            <a:r>
              <a:rPr lang="ru-RU" sz="2400" dirty="0" smtClean="0"/>
              <a:t>А девчонок нашей группы</a:t>
            </a:r>
            <a:br>
              <a:rPr lang="ru-RU" sz="2400" dirty="0" smtClean="0"/>
            </a:br>
            <a:r>
              <a:rPr lang="ru-RU" sz="2400" dirty="0" smtClean="0"/>
              <a:t>Тоже ждет успех, </a:t>
            </a:r>
            <a:br>
              <a:rPr lang="ru-RU" sz="2400" dirty="0" smtClean="0"/>
            </a:br>
            <a:r>
              <a:rPr lang="ru-RU" sz="2400" dirty="0" smtClean="0"/>
              <a:t>Губки сделали себе,</a:t>
            </a:r>
            <a:br>
              <a:rPr lang="ru-RU" sz="2400" dirty="0" smtClean="0"/>
            </a:br>
            <a:r>
              <a:rPr lang="ru-RU" sz="2400" dirty="0" smtClean="0"/>
              <a:t>Стали краше всех!</a:t>
            </a:r>
            <a:endParaRPr lang="ru-RU" sz="2400" dirty="0"/>
          </a:p>
        </p:txBody>
      </p:sp>
      <p:pic>
        <p:nvPicPr>
          <p:cNvPr id="4" name="Picture 3" descr="C:\Users\user\Desktop\Рабочее\оригами фото\20170330_1657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51845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justclickit.ru/flash/girl/girl%20%28506%2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1728192" cy="207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6.rimg.info/34e3485cdc1cca77ff37c5a66698296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33100"/>
            <a:ext cx="1800200" cy="216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desk.ru/_ph/11/2/85070897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2696"/>
            <a:ext cx="25202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65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04664"/>
            <a:ext cx="7272808" cy="1041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Сделали стенд оригами, чтобы родители могли позаниматься с детьми дома или в группе.</a:t>
            </a:r>
            <a:endParaRPr lang="ru-RU" dirty="0"/>
          </a:p>
        </p:txBody>
      </p:sp>
      <p:pic>
        <p:nvPicPr>
          <p:cNvPr id="1026" name="Picture 2" descr="C:\Users\user\Desktop\Рабочее\оригами фото\IMG_20170428_104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57874"/>
            <a:ext cx="684076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dl5.glitter-graphics.net/pub/674/674095l9sl48o6x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174019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9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041296"/>
          </a:xfrm>
        </p:spPr>
        <p:txBody>
          <a:bodyPr/>
          <a:lstStyle/>
          <a:p>
            <a:r>
              <a:rPr lang="ru-RU" dirty="0" smtClean="0"/>
              <a:t>Ребята сами попробовали провести мастер-классы с детьми нашей группы</a:t>
            </a:r>
            <a:endParaRPr lang="ru-RU" dirty="0"/>
          </a:p>
        </p:txBody>
      </p:sp>
      <p:pic>
        <p:nvPicPr>
          <p:cNvPr id="2050" name="Picture 2" descr="C:\Users\user\Desktop\Рабочее\оригами фото\20170427_163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776864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vg12.edu.27.ru/files/uploads/images/2016/pshc0xy8g30w52zge0y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688170"/>
            <a:ext cx="566737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7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655" y="4293096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Рабочее\оригами фото\20170427_163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75639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Рабочее\оригами фото\20170427_1638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14" y="2852936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yfl.ru/files/u4183/ef15c3ce2a49e6df1cbb11f5e3477d1f_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2" y="4149080"/>
            <a:ext cx="2878360" cy="300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mayli.ru/data/smiles/pticia-79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20688"/>
            <a:ext cx="2304256" cy="18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4464496" cy="1224136"/>
          </a:xfrm>
        </p:spPr>
        <p:txBody>
          <a:bodyPr/>
          <a:lstStyle/>
          <a:p>
            <a:r>
              <a:rPr lang="ru-RU" dirty="0" smtClean="0"/>
              <a:t>Принимаем участие в оформлении детского сада</a:t>
            </a:r>
            <a:endParaRPr lang="ru-RU" dirty="0"/>
          </a:p>
        </p:txBody>
      </p:sp>
      <p:pic>
        <p:nvPicPr>
          <p:cNvPr id="1026" name="Picture 2" descr="C:\Users\user\Desktop\Рабочее\оригами фото\20170425_134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458"/>
            <a:ext cx="3708412" cy="61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абочее\оригами фото\20170425_134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3"/>
            <a:ext cx="4680520" cy="55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3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476672"/>
            <a:ext cx="3600400" cy="570696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Кружок посещает 10 человек, проводится 1 раз в неделю, во вторую половину дня. Используем в работе перспективный план и рабочую программу со </a:t>
            </a:r>
            <a:r>
              <a:rPr lang="ru-RU" dirty="0"/>
              <a:t>следующими  задачами: </a:t>
            </a:r>
          </a:p>
          <a:p>
            <a:pPr lvl="0"/>
            <a:r>
              <a:rPr lang="ru-RU" dirty="0"/>
              <a:t>развитие мелкой моторики             </a:t>
            </a:r>
          </a:p>
          <a:p>
            <a:pPr lvl="0"/>
            <a:r>
              <a:rPr lang="ru-RU" dirty="0"/>
              <a:t>формирование художественного вкуса</a:t>
            </a:r>
          </a:p>
          <a:p>
            <a:pPr lvl="0"/>
            <a:r>
              <a:rPr lang="ru-RU" dirty="0"/>
              <a:t>углубить интерес к оригами</a:t>
            </a:r>
          </a:p>
          <a:p>
            <a:pPr lvl="0"/>
            <a:r>
              <a:rPr lang="ru-RU" dirty="0"/>
              <a:t>формированию практических трудовых навыков</a:t>
            </a:r>
          </a:p>
          <a:p>
            <a:pPr lvl="0"/>
            <a:r>
              <a:rPr lang="ru-RU" dirty="0"/>
              <a:t>воспитание творческой активности</a:t>
            </a:r>
          </a:p>
          <a:p>
            <a:pPr lvl="0"/>
            <a:r>
              <a:rPr lang="ru-RU" dirty="0"/>
              <a:t>развитие </a:t>
            </a:r>
            <a:r>
              <a:rPr lang="ru-RU" dirty="0" smtClean="0"/>
              <a:t>глазомера</a:t>
            </a:r>
          </a:p>
          <a:p>
            <a:pPr lvl="0"/>
            <a:r>
              <a:rPr lang="ru-RU" dirty="0" smtClean="0"/>
              <a:t>Знакомство с новыми базовыми формами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user\Desktop\Рабочее\оригами фото\PC021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32656"/>
            <a:ext cx="4758547" cy="35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laycast.ru/uploads/2014/09/19/989086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30" y="4293096"/>
            <a:ext cx="3564390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9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fs00.infourok.ru/images/doc/195/222648/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kwadra.ru/pix/smile/1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55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4320480" cy="6264696"/>
          </a:xfrm>
        </p:spPr>
        <p:txBody>
          <a:bodyPr>
            <a:normAutofit/>
          </a:bodyPr>
          <a:lstStyle/>
          <a:p>
            <a:r>
              <a:rPr lang="ru-RU" dirty="0"/>
              <a:t>      Каждое занятие включало объяснение материала, но основное время отводилось практической работе. Еще с каждым ребенком </a:t>
            </a:r>
            <a:r>
              <a:rPr lang="ru-RU" dirty="0" smtClean="0"/>
              <a:t>работали </a:t>
            </a:r>
            <a:r>
              <a:rPr lang="ru-RU" dirty="0"/>
              <a:t>индивидуально. </a:t>
            </a:r>
            <a:r>
              <a:rPr lang="ru-RU" dirty="0" smtClean="0"/>
              <a:t>А </a:t>
            </a:r>
            <a:r>
              <a:rPr lang="ru-RU" dirty="0"/>
              <a:t>так же </a:t>
            </a:r>
            <a:r>
              <a:rPr lang="ru-RU" dirty="0" smtClean="0"/>
              <a:t>проводили </a:t>
            </a:r>
            <a:r>
              <a:rPr lang="ru-RU" dirty="0"/>
              <a:t>работу с родителями,</a:t>
            </a:r>
          </a:p>
          <a:p>
            <a:r>
              <a:rPr lang="ru-RU" dirty="0" smtClean="0"/>
              <a:t>давали </a:t>
            </a:r>
            <a:r>
              <a:rPr lang="ru-RU" dirty="0"/>
              <a:t>необходимые консультации, беседы. Все это </a:t>
            </a:r>
            <a:r>
              <a:rPr lang="ru-RU" dirty="0" smtClean="0"/>
              <a:t>сопровождалось наглядным </a:t>
            </a:r>
            <a:r>
              <a:rPr lang="ru-RU" dirty="0"/>
              <a:t> показом, практическими приемами.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115616" y="764704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3074" name="Picture 2" descr="C:\Users\user\Desktop\Рабочее\оригами фото\20170210_174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16424" cy="316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Рабочее\оригами фото\20170210_174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77356"/>
            <a:ext cx="4216424" cy="31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www.playcast.ru/uploads/2015/09/14/1507089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5157192"/>
            <a:ext cx="2183301" cy="14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0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280920" cy="2304256"/>
          </a:xfrm>
        </p:spPr>
        <p:txBody>
          <a:bodyPr/>
          <a:lstStyle/>
          <a:p>
            <a:r>
              <a:rPr lang="ru-RU" dirty="0"/>
              <a:t>     При систематической работе – работа в кружке положительно сказалась на формировании  взаимоотношений между детьми, они научились помогать друг другу, дарить подарки, сделанные своими руками. Это доставляет им радость, это полезное и увлекательное занятия для дошкольников.</a:t>
            </a:r>
          </a:p>
          <a:p>
            <a:endParaRPr lang="ru-RU" dirty="0"/>
          </a:p>
        </p:txBody>
      </p:sp>
      <p:pic>
        <p:nvPicPr>
          <p:cNvPr id="4102" name="Picture 6" descr="http://www.tochkagif.ru/_ph/80/2/77653179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56992"/>
            <a:ext cx="278130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Рабочее\оригами фото\20160414_154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85729"/>
            <a:ext cx="5508328" cy="413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332656"/>
            <a:ext cx="7992888" cy="2088232"/>
          </a:xfrm>
        </p:spPr>
        <p:txBody>
          <a:bodyPr/>
          <a:lstStyle/>
          <a:p>
            <a:r>
              <a:rPr lang="ru-RU" dirty="0"/>
              <a:t>     Оригами требует участие обеих рук, что дает возможность ориентироваться в понятиях вправо-влево, вверх-вниз. Обучение показывает эффективность этого труда,  к концу учебного года кисти пальцев становятся более ловкими, точными. </a:t>
            </a:r>
          </a:p>
          <a:p>
            <a:endParaRPr lang="ru-RU" dirty="0"/>
          </a:p>
        </p:txBody>
      </p:sp>
      <p:pic>
        <p:nvPicPr>
          <p:cNvPr id="5122" name="Picture 2" descr="C:\Users\user\Desktop\Рабочее\оригами фото\20170315_093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595266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ocobraz.ru/images/1/14/Smile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85996"/>
            <a:ext cx="2641307" cy="16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4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568952" cy="1905392"/>
          </a:xfrm>
        </p:spPr>
        <p:txBody>
          <a:bodyPr/>
          <a:lstStyle/>
          <a:p>
            <a:r>
              <a:rPr lang="ru-RU" dirty="0"/>
              <a:t>дети, которые занимаются оригами, легче осваивают технику письма. Чтобы ребенок научился правильно держать ручку, нужна тренировка, а для этого как нельзя лучше подходит работа с мелким материалом.</a:t>
            </a:r>
          </a:p>
        </p:txBody>
      </p:sp>
      <p:pic>
        <p:nvPicPr>
          <p:cNvPr id="6146" name="Picture 2" descr="C:\Users\user\Desktop\Рабочее\оригами фото\20161004_155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16810"/>
            <a:ext cx="7721008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m.wattpad.com/9b639c0189c13547310e9f47fc5a09b84749b647/68747470733a2f2f73332e616d617a6f6e6177732e636f6d2f776174747061642d6d656469612d736572766963652f53746f7279496d6167652f554a416e6661676e6672384752513d3d2d3236353236333636342e313435343532383133623430303238342e676966?s=fit&amp;w=1280&amp;h=128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96" y="5726709"/>
            <a:ext cx="417004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0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352928" cy="302433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подводя итог работы кружка к концу года, я могу утверждать, что  благодаря оригами у детей  сформировались такие качества как: </a:t>
            </a:r>
          </a:p>
          <a:p>
            <a:pPr lvl="0"/>
            <a:r>
              <a:rPr lang="ru-RU" dirty="0"/>
              <a:t>точность  </a:t>
            </a:r>
          </a:p>
          <a:p>
            <a:pPr lvl="0"/>
            <a:r>
              <a:rPr lang="ru-RU" dirty="0"/>
              <a:t>согласованность движения кисти рук, </a:t>
            </a:r>
          </a:p>
          <a:p>
            <a:pPr lvl="0"/>
            <a:r>
              <a:rPr lang="ru-RU" dirty="0"/>
              <a:t>ловкость движений пальцев, </a:t>
            </a:r>
          </a:p>
          <a:p>
            <a:pPr lvl="0"/>
            <a:r>
              <a:rPr lang="ru-RU" dirty="0"/>
              <a:t>аккуратность, внимательность, творчество, мышление, т.е. качества, которые будут необходимы в дальнейшем для успешного обучения письму. </a:t>
            </a:r>
          </a:p>
          <a:p>
            <a:r>
              <a:rPr lang="ru-RU" dirty="0"/>
              <a:t>Оригами стимулирует развитие памяти, так как ребенок, чтобы сделать поделку, должен запомнить последовательность ее изготовления, приемы и способы складывания;</a:t>
            </a:r>
          </a:p>
          <a:p>
            <a:pPr lvl="0"/>
            <a:r>
              <a:rPr lang="ru-RU" dirty="0"/>
              <a:t> Активизирует мыслительные процессы. </a:t>
            </a:r>
          </a:p>
          <a:p>
            <a:r>
              <a:rPr lang="ru-RU" dirty="0"/>
              <a:t>В процессе конструирования у ребенка возникает необходимость соотнесения наглядных символов со словесным (объяснение приемов складывания, способов сборки) и перевод их значения в самостоятельные действия (самостоятельное выполнения работы).       </a:t>
            </a:r>
          </a:p>
        </p:txBody>
      </p:sp>
      <p:pic>
        <p:nvPicPr>
          <p:cNvPr id="7170" name="Picture 2" descr="C:\Users\user\Desktop\Рабочее\оригами фото\20161004_153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57704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4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825272"/>
          </a:xfrm>
        </p:spPr>
        <p:txBody>
          <a:bodyPr/>
          <a:lstStyle/>
          <a:p>
            <a:r>
              <a:rPr lang="ru-RU" dirty="0" smtClean="0"/>
              <a:t>Мы очень старались и вот ,что у нас получилось!</a:t>
            </a:r>
            <a:endParaRPr lang="ru-RU" dirty="0"/>
          </a:p>
        </p:txBody>
      </p:sp>
      <p:pic>
        <p:nvPicPr>
          <p:cNvPr id="8194" name="Picture 2" descr="C:\Users\user\Desktop\Рабочее\оригами фото\20161011_1449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562195" cy="267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Рабочее\оригами фото\20161013_182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694096"/>
            <a:ext cx="5012319" cy="375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www.beesona.ru/upload/683/71782f8df00a3e9a64893b64a7a7259d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02" y="1435248"/>
            <a:ext cx="3810000" cy="10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s://otvet.imgsmail.ru/download/39d7a963378bf4303409df9b646713bf_i-164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86" y="4725144"/>
            <a:ext cx="1928130" cy="17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1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693</TotalTime>
  <Words>145</Words>
  <Application>Microsoft Office PowerPoint</Application>
  <PresentationFormat>Экран (4:3)</PresentationFormat>
  <Paragraphs>34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Оригами это сказка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Вот такие мастера выросли у нас, оригами заниматься все хотят хоть час, может два и три, да хоть целый день! Складывать фигурки нам совсем не лень!</vt:lpstr>
      <vt:lpstr>А девчонок нашей группы Тоже ждет успех,  Губки сделали себе, Стали краше всех!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2017-03-26T07:38:28Z</dcterms:created>
  <dcterms:modified xsi:type="dcterms:W3CDTF">2017-04-30T09:12:38Z</dcterms:modified>
</cp:coreProperties>
</file>