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96" r:id="rId3"/>
    <p:sldId id="297" r:id="rId4"/>
    <p:sldId id="298" r:id="rId5"/>
    <p:sldId id="299" r:id="rId6"/>
    <p:sldId id="307" r:id="rId7"/>
    <p:sldId id="300" r:id="rId8"/>
    <p:sldId id="301" r:id="rId9"/>
    <p:sldId id="302" r:id="rId10"/>
    <p:sldId id="303" r:id="rId11"/>
    <p:sldId id="304" r:id="rId12"/>
    <p:sldId id="308" r:id="rId13"/>
    <p:sldId id="257" r:id="rId14"/>
    <p:sldId id="258" r:id="rId15"/>
    <p:sldId id="309" r:id="rId16"/>
    <p:sldId id="260" r:id="rId17"/>
    <p:sldId id="261" r:id="rId18"/>
    <p:sldId id="262" r:id="rId19"/>
    <p:sldId id="263" r:id="rId20"/>
    <p:sldId id="264" r:id="rId21"/>
    <p:sldId id="270" r:id="rId22"/>
    <p:sldId id="271" r:id="rId23"/>
    <p:sldId id="305" r:id="rId24"/>
    <p:sldId id="310" r:id="rId25"/>
    <p:sldId id="306" r:id="rId26"/>
    <p:sldId id="311" r:id="rId27"/>
    <p:sldId id="280" r:id="rId28"/>
    <p:sldId id="31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2224D-9F69-487A-BA04-290B1AFCC837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FB710-7B0E-49B1-B714-B86788864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76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05B2A9-1E29-4572-92DB-6053EBFDEC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A193ED-100D-4AB8-802A-5A1B3EA17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1538" y="2428868"/>
            <a:ext cx="7143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Заболевания органов пищеварения у детей»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214290"/>
            <a:ext cx="62151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РД ГБПОУ РД «ДБМК»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им.Р.П.Аскерханова</a:t>
            </a:r>
            <a:endParaRPr lang="ru-RU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1142984"/>
            <a:ext cx="65722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класс по практическим манипуляциям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35716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Алгоритм проведения процедуры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239000" cy="6215106"/>
          </a:xfrm>
        </p:spPr>
        <p:txBody>
          <a:bodyPr>
            <a:no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Накануне вечером предупреждают, что предстоящее исследование проводится натощак, а ужин перед исследованием должен быть не позднее 18.00.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Удобно усаживают на стул со спинкой, слегка наклоняют его голову вперед, на шею и грудь пациента кладут полотенце, просят его снять зубные протезы, если они есть. Дают в руки лоток для слюны.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Достают из бикса стерильный зонд, увлажняют кипяченой водой конец зонда с оливой,  берут его правой рукой на расстоянии 10 - 15 см от оливы, а левой рукой поддерживают свободный конец.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Встав справа от пациента, предлагают ему открыть рот. Кладут оливу на корень языка и просят сделать глотательное движение.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каждом глотании пациента зонд вводят глубже до четвертой отметки, а затем еще на 10 - 15 см для продвижения зонда внутри желудка.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Присоединяют к зонду шприц и тянут поршень на себя. Если в шприц поступает мутноватая жидкость, значит зонд находится в желудке.  Предлагают пациенту проглотить зонд до седьмой отметки. Если позволяет его состояние, лучше это сделать во время медленной ходьбы.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Пациента укладывают на топчан на правый бок. Под таз подкладывают мягкий валик, а под правое подреберье - теплую грелку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положении лежа на правом боку пациенту предлагают проглотить зонд до девятой отметки. Зонд продвигается в двенадцатиперстную кишку.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Свободный конец зонда опускают в баночку. Баночку и штатив с пробирками ставят на низкую скамеечку у изголовья пациента.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7239000" cy="6715148"/>
          </a:xfrm>
        </p:spPr>
        <p:txBody>
          <a:bodyPr>
            <a:normAutofit lnSpcReduction="10000"/>
          </a:bodyPr>
          <a:lstStyle/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только из зонда в баночку начинает поступать желтая прозрачная жидкость, свободный конец зонда опускают в пробирку А (дуоденальная желчь порции А имеет светло-желтую окраску). За 20 - 30 мин поступает 15 - 40 мл желчи - количество, достаточное для исследования.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Используя шприц как воронку, вводят в двенадцатиперстную кишку 30 - 50 мл 25 % раствора магния сульфата, подогретого до +40...+42°С. На зонд накладывают зажим на 5-10 мин или свободный конец завязывают легким узлом.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 Через 5-10 мин снимают зажим. Опускают свободный конец зонда в баночку. Когда начинает поступать густая желчь темно-оливкового цвета, опускают конец зонда в пробирку В (порция В из желчного пузыря). За 20 - 30 мин выделяется 50 - 60 мл желчи.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только из зонда вместе с пузырной желчью будет поступать желчь ярко-желтого цвета, опускают его свободный конец в баночку до выделения чистой ярко-желтой печеночной желчи.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Опускают зонд в пробирку С и набирают 10 - 20 мл печеночной желчи (порция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Осторожно и медленно усаживают пациента. Извлекают зонд. Пациенту дают прополоскать рот приготовленной жидкостью (водой или антисептиком).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Поинтересовавшись самочувствием пациента, доставляют его в палату, укладывают в постель, обеспечивают покой. Ему рекомендуют полежать, так как магния сульфат может снизить АД.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Пробирки с направлениями доставляют в лабораторию.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Зонд после исследования замачивают в 3 % растворе хлорамина на 1 ч, потом обрабатывают по ОСТ 42-21-2-85.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 исследования подклеивают в историю болезни.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ндиров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4143380"/>
            <a:ext cx="5214974" cy="2281240"/>
          </a:xfrm>
        </p:spPr>
      </p:pic>
      <p:pic>
        <p:nvPicPr>
          <p:cNvPr id="5" name="Рисунок 4" descr="zontiro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622933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239000" cy="35719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Постановка очистительной клизмы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524752" cy="5786478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очистить нижний отдел толстого кишечника от каловых масс и газов.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задержка стула, отравления, подготовка к операциям, эндоскопическим и рентгенологическим исследованиям органов брюшной полости, перед введением лекарственной клизмы.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стерильный грушевидный баллон, перчатки, клеенка, пеленка, фартук, вазелин, шпатель, дезинфицирующие растворы, емкости с кипяченой водой и для дезинфекции, лотки для оснащения и использованного материала.</a:t>
            </a:r>
          </a:p>
          <a:p>
            <a:pPr marL="342900" indent="-342900" fontAlgn="base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выполнения: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Представиться маме, объяснить цель и ход предстоящей процедуры, получить информированное согласие на ее проведение.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Обработать руки гигиеническим способом, осушить их, надеть перчатки и фартук.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Обработать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пелинальный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столик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раствором, положить на него клеенку, сверху пеленку.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Наберите в баллон воду температуры 28-32 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0 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Наконечник баллона смажьте вазелином с помощью шпателя.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Уложите ребенка на левый бок, ножки приведите к животу. Детей первого года жизни уложите на спину с приподнятыми вверх ногами, согнутыми в тазобедренных суставах.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правую руку возьмите баллон с водой и выпустите из него оставшийся воздух.</a:t>
            </a:r>
          </a:p>
          <a:p>
            <a:pPr marL="514350" indent="-514350" fontAlgn="base">
              <a:buFont typeface="+mj-lt"/>
              <a:buAutoNum type="arabicPeriod"/>
            </a:pPr>
            <a:endParaRPr lang="ru-RU" sz="1400" dirty="0" smtClean="0"/>
          </a:p>
          <a:p>
            <a:pPr marL="514350" indent="-514350" fontAlgn="base">
              <a:buFont typeface="+mj-lt"/>
              <a:buAutoNum type="arabicPeriod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/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7381876" cy="4857784"/>
          </a:xfrm>
        </p:spPr>
        <p:txBody>
          <a:bodyPr anchor="t">
            <a:normAutofit/>
          </a:bodyPr>
          <a:lstStyle/>
          <a:p>
            <a:pPr marL="1143000" indent="-114300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Введите наконечник вначале по направлению к пупку, а затем, преодолев сфинктер, параллельно позвоночнику</a:t>
            </a:r>
          </a:p>
          <a:p>
            <a:pPr marL="1143000" indent="-11430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Медленно нажимая на баллон, введите воду в кишечник.</a:t>
            </a:r>
          </a:p>
          <a:p>
            <a:pPr marL="1143000" indent="-11430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введения жидкости левой рукой зажмите ягодицы ребенка, а правой рукой осторожно извлеките наконечник, баллончик должен быть в сжатом состоянии.</a:t>
            </a:r>
          </a:p>
          <a:p>
            <a:pPr marL="1143000" indent="-11430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Придержите некоторое время ягодицы ребенка сжатыми, чтобы вода не вытекла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ануса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усиления перистальтики кишечника</a:t>
            </a:r>
          </a:p>
          <a:p>
            <a:pPr marL="1143000" indent="-1143000" algn="just" fontAlgn="base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Окончание процедуры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Подмойте ребенка.</a:t>
            </a:r>
          </a:p>
          <a:p>
            <a:pPr marL="914400" indent="-9144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Поместить баллон лоток для использованного материала, обработать его в соответствии с требованиями сан.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режима.</a:t>
            </a:r>
          </a:p>
          <a:p>
            <a:pPr marL="914400" indent="-9144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Снять фартук и перчатки, обработать 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раствором.</a:t>
            </a:r>
          </a:p>
          <a:p>
            <a:pPr marL="914400" indent="-9144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Обработать руки гигиеническим способом, осушить их.</a:t>
            </a:r>
          </a:p>
          <a:p>
            <a:pPr marL="914400" indent="-9144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Сделать запись о манипуляции в медицинской документации.</a:t>
            </a:r>
          </a:p>
          <a:p>
            <a:pPr marL="514350" indent="-514350" algn="just" fontAlgn="base">
              <a:buNone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buNone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93786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4286256"/>
            <a:ext cx="4048120" cy="2571744"/>
          </a:xfrm>
        </p:spPr>
      </p:pic>
      <p:pic>
        <p:nvPicPr>
          <p:cNvPr id="5" name="Рисунок 4" descr="rkbpv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7500990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863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Постановка лекарственной клизмы</a:t>
            </a:r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endParaRPr lang="ru-RU" sz="2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239000" cy="564360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 освобождение нижнего отдела толстого кишечника от каловых масс и газов.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задержка стула, отравления, подготовка к операциям, проведение лекарственной клизмы, подготовка к рентгенологическим и эндоскопическим исследованиям органов брюшной полости, УЗИ.</a:t>
            </a:r>
          </a:p>
          <a:p>
            <a:pPr marL="514350" indent="-514350">
              <a:buNone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Оснащение: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стерильный грушевидный баллон с резиновым наконечником от № 1 до №9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или кружка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Эсмарха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зависимости от возраста ребёнка: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баллон №1 (30 мл) – новорожденному ребёнку;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баллон №2 (60 мл), №3 (75 мл), №4 (100 мл) – грудному ребёнку;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баллон №5 (150 мл) – ребёнку 1 года;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баллон №6 (200 мл) – ребёнку 2-3 лет и т.д.;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детям до 9 лет – до 400 мл, старше 9 лет – 500мл и более;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кипячёная вода (температура 28-30 градусов);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стерильный вазелин или глицерин;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фартук, резиновые перчатки;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шпатель, марлевые салфетки;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клеёнка, пелёнка;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ёмкость с дезинфицирующим раствором.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964" y="3286124"/>
            <a:ext cx="2389036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42852"/>
            <a:ext cx="7239000" cy="3228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Алгоритм проведения процедуры: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239000" cy="592935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Объяснить маме / ребёнку суть и ход предстоящей процедуры, получить согласие.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Вымыть руки, надеть клеёнчатый фартук.</a:t>
            </a:r>
          </a:p>
          <a:p>
            <a:pPr marL="342900" indent="-3429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Положить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пеленальный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стол (кровать) клеёнку, сверху пелёнку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Заполнить грушевидный баллон кипячёной водой комнатной температуры – детям старшего возраста, 28-30 градусов – детям раннего возраста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Наконечник баллона смазать вазелином с помощью шпателя и марлевой салфетки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Грудного ребёнка уложить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пеленальный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стол на спину с приподнятыми кверху и прижатыми к животу ножками. Между ног положить рыхло скомканную пелёнку. Детей старшего возраста – на кушетку или кровать на левый бок, ноги прижаты к животу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правую руку взять баллон с водой и выпустить из него воздух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Осторожно без усилий ввести наконечник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глубину 3-5 см детям раннего возраста, на 6-8 см детям старшего возраста 3.Медленно нажимая на баллон, ввести воду в кишечник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введения жидкости левой рукой зажмите ягодицы ребёнка, а правой рукой осторожно извлеките наконечник, не разжимая баллона.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Придержать некоторое время (8-10 мин.) ягодицы сжатыми, чтобы вода не вытекала до усиления перистальтики кишечника Завершение процедуры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Подмыть ребёнка после акта дефекации, обсушить кожные покровы, одеть ребёнка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Погрузить использованные предметы в ёмкость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Раствором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Снять фартук, перчатки, поместить их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Раствор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Вымыть и осушить руки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б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7858180" cy="58579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4286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Постановка газоотводной трубки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642918"/>
            <a:ext cx="7239000" cy="58128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лечебная.</a:t>
            </a: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метеоризм.</a:t>
            </a: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А - стерильные: газоотводная трубка, лоток, салфетки, пинцет, перчатки;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 - лоток с водой, вазелин, вазелиновое масло, растительное масло, фантом - кукла, марлевые шарики, присыпка или детский крем, 3 пеленки, клеенка,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дез.раствор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azootvodnaja-trubka-dlja-novorozhdennyh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71744"/>
            <a:ext cx="635798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239000" cy="7143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Обработка полости рта при стоматитах</a:t>
            </a:r>
            <a:b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239000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снять воспалительный процесс слизистой оболочки полости рта.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воспалительный процесс слизистой оболочки полости рта разной этиологии (стоматит, молочница)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растворы для обработки полости рта - 2 % раствор бикарбоната натрия, отвары трав - ромашка, шалфей, антисептики- раствор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фурациллина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).Баллончик резиновый. Пеленка. Стерильные марлевые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салфетки.Анестезиновая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мазь.Перчатки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проведения:</a:t>
            </a:r>
          </a:p>
          <a:p>
            <a:pPr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Объясните маме цель и ход проведения процедуры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Подготовьте оснащение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Обработайте руки гигиеническим способом, наденьте перчатки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 На второй палец правой руки обмотайте марлевую салфетку, кончик которого необходимо зафиксировать большим пальцем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 Большим пальцем левой руки осторожно надавите на подбородок и откройте рот ребенку (при необходимости примените шпатель)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 Салфетку промокнуть в готовом растворе и промокательными движениями обработайте полость 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239000" cy="39149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Алгоритм проведения процедуры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239000" cy="6027132"/>
          </a:xfrm>
        </p:spPr>
        <p:txBody>
          <a:bodyPr>
            <a:no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Положите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пелинальный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столик последовательно сверху вниз: пеленку, клеенку пеленку;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Проверьте наличие на рабочем месте баночки с вазелином, стакан с водой, марлевых тампонов;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Проведите психологическую подготовку ребенка (мамы), объясните ход процедуры;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Вымойте руки; наденьте перчатки;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Возьмите пинцетом стерильный лоток: положите стерильную салфетку;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Возьмите стерильную газоотводную трубку и положите в салфетку;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Поставьте лоток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пеленальный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столик;  распеленайте или разденьте ребенка;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Уложите его на спину или левый бок, согнув ноги в тазобедренном и коленных суставах. Возьмите правой рукой газоотводную трубку, закругленный конец ее смажьте вазелином или маслом (метод полива).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Раздвиньте ягодицы ребенка 1-2 пальцем левой руки, правой рукой, вращательными движениями введите газоотводную трубку в прямую кишку на 8-10.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Опустите наружный конец газоотводной трубки в стакан с водой, проверьте отхождение газов по наличию пузырьков в воде, накройте ребенка пеленкой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Оставьте газоотводную трубку на 20-30 мин, пока не отойдут газы,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30 минут осторожно удалите газоотводную трубку из прямой кишки,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Положите газоотводную трубку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дез.раствор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4629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Оральная </a:t>
            </a:r>
            <a:r>
              <a:rPr lang="ru-RU" sz="31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регидратация</a:t>
            </a:r>
            <a:endParaRPr lang="ru-RU" sz="31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239000" cy="5741380"/>
          </a:xfrm>
        </p:spPr>
        <p:txBody>
          <a:bodyPr>
            <a:normAutofit/>
          </a:bodyPr>
          <a:lstStyle/>
          <a:p>
            <a:pPr fontAlgn="base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 потерей массы тела от 5% (I степень), до 9% (II степень)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эксикоза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ОСНАЩЕНИЕ: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чайная ложка, 200-грамовый стакан,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глюкозо-солевые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растворы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энтеродез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глюкосалан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раствор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Рингера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5% раствор глюкозы, 0,9% физ. раствор, перчатки, маска</a:t>
            </a:r>
          </a:p>
        </p:txBody>
      </p:sp>
      <p:pic>
        <p:nvPicPr>
          <p:cNvPr id="8" name="Рисунок 7" descr="oralnaya_regidrataciya_detej_917_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143116"/>
            <a:ext cx="3071802" cy="2071702"/>
          </a:xfrm>
          <a:prstGeom prst="rect">
            <a:avLst/>
          </a:prstGeom>
        </p:spPr>
      </p:pic>
      <p:pic>
        <p:nvPicPr>
          <p:cNvPr id="9" name="Рисунок 8" descr="oralnaya_regidrataciya_detej_917_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643182"/>
            <a:ext cx="492922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239000" cy="35719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Алгоритм проведения процедуры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239000" cy="6357958"/>
          </a:xfrm>
        </p:spPr>
        <p:txBody>
          <a:bodyPr>
            <a:normAutofit fontScale="32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Представиться маме, объяснить цель и ход предстоящей процедуры, получить информированное согласие на ее проведение.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Обработать руки гигиеническим способом, осушить их, надеть перчатки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Успокойте родителей и ребенка.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Уложить ребенка, повернуть голову набок. Прикройте грудь пеленкой.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Приготовить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глюкозо-солевой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раствор (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регидрон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энтеродез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и т.д.) или смешать 5% глюкозу и физ. раствор в соотношении 1:1. Можно приготовить смесь: 0,5 чайной ложки поваренной соли, 0,5 чайной ложки питьевой соды, 2 столовые ложки сахара на 1 литр воды из расчета 50 мл. на кг. массы тела при I степени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эксикоза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90 мл. на кг. массы при II степени.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Ко рту ребенка поднесите емкость с раствором и через каждые 5-10 мин. ребенку давать 1 чайную ложку раствора в течение 4-6 часов. Если состояние тяжелое, то жидкость вводиться с помощью зонда, введенного через нос (по 10-20 мл.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глюкозо-солевого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раствора на кг. массы тела за 1 час). Процедуру проводить до прекращения диареи и рвоты.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 отсутствии мочеиспускания свыше 6-8 часов необходимо начать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инфузионную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терапию из расчета 10 мл. на кг. массы.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Обработать стакан, ложку по правилам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санэпидрежима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Снять перчатки, маску, обработать руки гигиеническим способом, осушить их.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Сделать запись о манипуляции в медицинской документации.</a:t>
            </a:r>
          </a:p>
          <a:p>
            <a:endParaRPr lang="ru-RU" sz="2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5714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Кал на </a:t>
            </a:r>
            <a:r>
              <a:rPr lang="ru-RU" sz="2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копрологическое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исследование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498080" cy="48006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Определение переваривающей способности ЖКТ.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Заболевания ЖКТ.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Пузырек с палочкой (шпателем); направление в клиническую лабораторию такого размера, чтобы пузырек не был закрыт полностью; горшок или судно с этикеткой.</a:t>
            </a: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выполнения: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4 - 5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исследования пациента переводят на строгую диету с известным химическим составом пищи. Вид диеты определяет врач.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Накануне вечером готовят пациента к взятию кала на исследование. Дают ему пузырек с наклеенным на него направлением или показывают, где в санитарной комнате находится пузырек и подписанный горшок. Объясняют, что завтра утром с 6.00 до 7.00 пациенту необходимо опорожнить кишечник в горшок (или судно) и шпателем (палочкой) положить в пузырек небольшое количество кала (примерно половину пузырька - 5-10 г). Если пациент находится на полупостельном режиме, то его просят освободить после себя горшок. У пациентов на постельном режиме кал забирается из подкладного судна, причем во время акта дефекации они не должны мочиться в судно.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 в лабораторию отправляют с 7.00 до 8.00 (к началу работы лаборатории). В исключительных случаях кал можно доставить в лабораторию позднее 8.00 при условии, что он хранился в прохладном месте (+3...+5°С). 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поступлении результата исследования из лаборатории его сразу подклеивают в историю болезни на определенное место.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be_or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7" y="0"/>
            <a:ext cx="3500461" cy="3535239"/>
          </a:xfrm>
          <a:prstGeom prst="rect">
            <a:avLst/>
          </a:prstGeom>
        </p:spPr>
      </p:pic>
      <p:pic>
        <p:nvPicPr>
          <p:cNvPr id="3" name="Рисунок 2" descr="kak_priuciti_rebionka_k_gorshk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4572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239000" cy="3228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Кал на яйца гельминтов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7239000" cy="60722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диагностическая.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вида гельминта.</a:t>
            </a: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чистая стеклянная емкость (коробочка); чистая деревянная палочка, направление; лоток для использованного материала, горшок.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проведения: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к процедуре: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Приготовьте горшок для сбора кала, чистую палочку,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Вымойте руки.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дефекации возьмите из нескольких участков палочкой 5-10гр кала без примесей мочи 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подготовленную емкость.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Окончание процедуры: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Напишите направление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клиническую лабораторию направляется кал для анализа на я/глистов ребенка (Ф.И., возраст)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Диагноз-Обследования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Адрес: участок №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Дата Подпись м/с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Доставьте, материал в клиническую лабораторию.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Исследование должно проводиться в первые 5 часов после акта дефекации.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Снимите перчатки и погрузите на 60 минут в 3%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хлорамина,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Обработайте руки на гигиеническом уровне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4" name="Рисунок 3" descr="01b62df89_66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714620"/>
            <a:ext cx="3786192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-2-768x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52"/>
            <a:ext cx="6715172" cy="3500462"/>
          </a:xfrm>
        </p:spPr>
      </p:pic>
      <p:pic>
        <p:nvPicPr>
          <p:cNvPr id="6" name="Рисунок 5" descr="696450e4b2ea1ddf2ea8da41eac8c6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857628"/>
            <a:ext cx="5595952" cy="28336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35719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Соскоб на энтеробиоз 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2390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Цель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обследование на энтеробиоз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:предметные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стекла(2шт), 50% раствор глицерина, пипетка, спичка, в виде лопаточки, бланк – направление, стеклограф, резиновые перчатки, крафт-бумага, резиновое кольцо.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Алгоритм проведения: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Объяснить маме цель и ход проведения процедуры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необходимое оснащение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Написать стеклографом номер на предметом стекле в соответствии с номером направления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Капнуть пипеткой на предметное стекло каплю глицерина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Вымыть и осушить руки, надеть перчатки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Уложить ребенка на левый бок, верхнюю ногу согнуть в коленном суставе и отвести вверх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Пальцами левой руки раздвинуть ягодицы ребенка и зафиксировать его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Смочить отточенный конец спички в капле глицерина на предметном стекле и провести соскоб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перианальных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складок и нижнего отдела прямой кишки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Сделать мазок спичкой по предметному стеклу в капле глицерина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первое стекло положить второе, соединив их резиновым кольцом и завернуть в крафт-бумагу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Вымыть и обработать антисептическим раствором руки в перчатках, снять их</a:t>
            </a:r>
          </a:p>
          <a:p>
            <a:pPr marL="425196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можно раньше транспортировать материал в лабораторию в сопровождении направления.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4643470" cy="3080388"/>
          </a:xfrm>
          <a:prstGeom prst="rect">
            <a:avLst/>
          </a:prstGeom>
        </p:spPr>
      </p:pic>
      <p:pic>
        <p:nvPicPr>
          <p:cNvPr id="15" name="Рисунок 14" descr="cute-baby-kid-rabbit-hd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00504"/>
            <a:ext cx="4494216" cy="270986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82214" y="3071810"/>
            <a:ext cx="816178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просмотр</a:t>
            </a:r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345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7072362" cy="60722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239000" cy="4286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          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Промывание желудка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239000" cy="57413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лечебная.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Показания: пищевые отравления, отравление ядом.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желудочный зонд, резиновый фартук(2шт), емкость с раствором для промывания 20-22 градусов, таз для промывных вод, лоток для оснащения, лоток для отработанного материала, марлевые салфетки, шпатель, стерильная емкость для промывных вод, бланк-направление, емкость с дезинфицирующим раствором, ветошь, резиновые перчатки.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Обязательное условие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раствор для промывания не должен быть теплым (будет всасываться) и не должен быть холодным (может вызвать спазм желудка)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Объяснить родственникам цель и ход проведения процедуры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необходимое оснащение, надеть фартук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Вымыть и осушить руки, надеть перчатки,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Усадить и зафиксировать ребенка на руках у помощника: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ноги помощник охватывает своими ногами;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руки фиксирует одной рукой;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голову - другой, положив ладонь на лоб ребенку;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случаях тяжелого или бессознательного состояния промывание проводить в положении больного лежа на боку.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Надеть на ребенка фартук поверх руки фиксирующего,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Поставить таз для промывных вод у ног ребенка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239000" cy="3228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1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проведения процедуры</a:t>
            </a:r>
            <a:endParaRPr lang="ru-RU" sz="31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239000" cy="5669942"/>
          </a:xfrm>
        </p:spPr>
        <p:txBody>
          <a:bodyPr>
            <a:no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Измерить зондом расстояние до желудка (от мочки уха до кончика носа и до конца мечевидного отростка),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Смочить «слепой» конец зонда в воде,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Открыть рот ребенку с помощью шпателя (если сам не открывает). При необходимости использовать роторасширитель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языкодержатель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Ввести зонд по средней линии языка до метки и указательным пальцем правой руки завести зонд за зубы Примечание: если во время введения зонда ребенок начал задыхаться, кашлять - немедленно извлечь зонд,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Присоединить к зонду воронку или шприц Жане без поршня,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Опустить воронку ниже уровня желудка (чуть наклонив ее) и налить в нее воду для промывания,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Медленно поднимая воронку вверх, следить за поступлением из нее жидкости в желудок (вода должна опуститься до устья воронки),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Быстро, но плавно опустить воронку ниже исходного уровня и вылить содержимое желудка в таз,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Повторить промывание до получения «чистой воды».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Отсоединить воронку и быстрым движением удалить зонд через салфетку.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Прополоскать рот ребенку;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Передать ребенка маме или положить в кроватку;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Собрать желудочное содержимое для исследования в стерильную емкость;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Отправить в лабораторию в сопровождении направления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3571876"/>
            <a:ext cx="6715172" cy="3071834"/>
          </a:xfrm>
        </p:spPr>
      </p:pic>
      <p:pic>
        <p:nvPicPr>
          <p:cNvPr id="5" name="Рисунок 4" descr="promyvanie-zheludka-u-detej-e14957205511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0"/>
            <a:ext cx="7072362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072462" cy="39431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Фракционное желудочное зондирование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239000" cy="650083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Получение для исследования желудочного сока.</a:t>
            </a:r>
          </a:p>
          <a:p>
            <a:pPr fontAlgn="base">
              <a:buNone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зонд стерильный, теплый и влажный, желудочный зонд, посуда: 9 чистых баночек с этикетками, 3 Стерильный шприц, емкостью 20,0 мл для извлечения, шприц емкостью 2,0 мл для введения раздражителя, раздражитель: раствор гистамина 0,1%, раствор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пентагастрина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0,025%, перчатки, полотенце, лоток, направление.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Правильно усадить, пациента: опираясь на спинку стула, наклонив голову вперед.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Вымыть, осушить руки, надеть перчатки.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шею и грудь пациента положить полотенце, если есть съемные протезы, снять их.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Рассчитать длину зонда: рост — 100. Стерильным пинцетом достать зонд. Взять его в правую руку, а левой поддерживать свободный конец.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Смочить теплой кипяченой водой или смазать стерильным вазелиновым маслом.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Предложить пациенту открыть рот. Положите конец зонда на корень языка, предложите пациенту делать глотательные движения, дыша глубоко через нос. Вводите до нужней отметки.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Извлеките с помощью 20,0 мл шприца одну порцию натощак.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часа через каждые 15 минут извлеките 4 порции желудочного сока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нестимулированная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базальная секреция).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Введите подкожно раствор гистамина 0,1% из расчета: 0,1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кг веса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часа через 15 минут 4 порции желудочного сока (стимулированная секреция).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Отправьте с направлением в клиническую лабораторию 9 порций.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Зонд поместить в дезинфицирующий раствор.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Снять перчатки, вымыть руки.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pPr fontAlgn="base"/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ondirov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928934"/>
            <a:ext cx="8143900" cy="3929066"/>
          </a:xfrm>
        </p:spPr>
      </p:pic>
      <p:pic>
        <p:nvPicPr>
          <p:cNvPr id="5" name="Рисунок 4" descr="oralnaya_regidrataciya_detej_917_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4143404" cy="28670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8143900" cy="5714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Фракционное дуоденальное             зондирование</a:t>
            </a:r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:</a:t>
            </a:r>
            <a:endParaRPr lang="ru-RU" sz="2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239000" cy="571504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Получение дуоденального содержимого для лабораторного исследования; изучение динамики желчевыделения.  </a:t>
            </a: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Стерильный дуоденальный зонд с оливой на конце; стерильный шприц емкостью 20 мл; мягкий валик; теплая грелка; полотенце; лоток; 50 мл 25 % раствора магния сульфата, подогретого до +40...+42 °С; штатив с лабораторными пробирками (не менее трех пробирок, на каждой пробирке указана порция желчи: А, В, С); направление в лабораторию; чистая сухая баночка; жесткий топчан без подушки; скамеечка; комплект белья; стакан с кипяченой водой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 descr="zondirovanie-70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357562"/>
            <a:ext cx="7215238" cy="32861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1092</TotalTime>
  <Words>1225</Words>
  <Application>Microsoft Office PowerPoint</Application>
  <PresentationFormat>Экран (4:3)</PresentationFormat>
  <Paragraphs>192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Слайд 1</vt:lpstr>
      <vt:lpstr>Обработка полости рта при стоматитах </vt:lpstr>
      <vt:lpstr>Слайд 3</vt:lpstr>
      <vt:lpstr>           Промывание желудка</vt:lpstr>
      <vt:lpstr>    Алгоритм проведения процедуры</vt:lpstr>
      <vt:lpstr>Слайд 6</vt:lpstr>
      <vt:lpstr>Фракционное желудочное зондирование</vt:lpstr>
      <vt:lpstr>Слайд 8</vt:lpstr>
      <vt:lpstr>Фракционное дуоденальное             зондирование:</vt:lpstr>
      <vt:lpstr>Алгоритм проведения процедуры</vt:lpstr>
      <vt:lpstr>Слайд 11</vt:lpstr>
      <vt:lpstr>Слайд 12</vt:lpstr>
      <vt:lpstr> Постановка очистительной клизмы</vt:lpstr>
      <vt:lpstr> </vt:lpstr>
      <vt:lpstr>Слайд 15</vt:lpstr>
      <vt:lpstr>Постановка лекарственной клизмы </vt:lpstr>
      <vt:lpstr>Алгоритм проведения процедуры:</vt:lpstr>
      <vt:lpstr>Слайд 18</vt:lpstr>
      <vt:lpstr>Постановка газоотводной трубки</vt:lpstr>
      <vt:lpstr>    Алгоритм проведения процедуры</vt:lpstr>
      <vt:lpstr>          Оральная регидратация</vt:lpstr>
      <vt:lpstr>Алгоритм проведения процедуры</vt:lpstr>
      <vt:lpstr>Кал на копрологическое исследование</vt:lpstr>
      <vt:lpstr>Слайд 24</vt:lpstr>
      <vt:lpstr>                     Кал на яйца гельминтов</vt:lpstr>
      <vt:lpstr>Слайд 26</vt:lpstr>
      <vt:lpstr>                                   Соскоб на энтеробиоз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педиатрии</dc:title>
  <dc:creator>Нуржан</dc:creator>
  <cp:lastModifiedBy>12</cp:lastModifiedBy>
  <cp:revision>55</cp:revision>
  <dcterms:created xsi:type="dcterms:W3CDTF">2018-03-05T16:12:31Z</dcterms:created>
  <dcterms:modified xsi:type="dcterms:W3CDTF">2018-03-22T08:18:48Z</dcterms:modified>
</cp:coreProperties>
</file>