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0" r:id="rId3"/>
    <p:sldId id="257" r:id="rId4"/>
    <p:sldId id="261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5EEE0-D36F-4092-A6FD-A5007C59D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D3B6BA-74B1-4976-ABBE-D378286492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145816-1329-427D-9EBB-7CC731B8E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C6B2-72E4-40A4-AA37-83BF8D0A319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3C95DC-6D37-42B6-95DA-66ED0FC73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A5FD7-6B4A-409E-A078-F9F312E18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D5525-C361-4D39-BBED-D69F6F1DE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344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F91E5-C89F-495F-AB3D-63B1B8095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4F9D79-009D-4BE5-81B0-0D4874CCC9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B2C850-1877-46B3-B6AF-041879A24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C6B2-72E4-40A4-AA37-83BF8D0A319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A828E3-5381-472F-8566-3370D02EB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609A3C-D1C2-4C60-BE97-3935A5CA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D5525-C361-4D39-BBED-D69F6F1DE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436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CEB040-36D5-4233-81B7-DE5C39A826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CAFD4BE-803C-4590-AB8D-A95008848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A7C59D-BA1A-4DD5-86E5-A5B991C7D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C6B2-72E4-40A4-AA37-83BF8D0A319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A2660-E0ED-4338-BE68-D08FD3D8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99E09E-F692-4FC5-B320-B5D9625A5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D5525-C361-4D39-BBED-D69F6F1DE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013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CACAE-FB49-4B79-BE0C-A10696029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2A78AC-2A6D-4A91-BFFE-7E0EE653B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FD0F3-18E6-4E05-955E-5CCB6AA77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C6B2-72E4-40A4-AA37-83BF8D0A319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54F831-4D2C-44BB-91FA-78F8FB0C6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B2640D-61EA-4599-93E1-E4E6F5D73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D5525-C361-4D39-BBED-D69F6F1DE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007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602106-A7BB-43A9-9682-7E0B3976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B5E253-DFDF-4DCD-9DD4-F4639C0E9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B4CDE7-005E-4E38-8BC7-678FC389D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C6B2-72E4-40A4-AA37-83BF8D0A319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4C30A8-D3A2-45EB-8E9B-01BDB5518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2BF386-6BD5-4980-B8FA-AAD0F856C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D5525-C361-4D39-BBED-D69F6F1DE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91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BE992-64D9-4802-BD55-1C2EC98CC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34D8AA-7906-4305-B24A-3DDDEDB8C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441836-41AD-4587-A5CB-24BD14519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28BF4C-B1AB-4BB1-919E-1857F19F3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C6B2-72E4-40A4-AA37-83BF8D0A319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00A8BF-50D1-4DCA-A382-7D92C2819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C020C7-DFB8-449C-9204-FB84E7DB0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D5525-C361-4D39-BBED-D69F6F1DE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74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E696E5-7B32-4141-B411-FD7612C86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59420F-53F8-46C0-8591-8F16C48F5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936D2D-0124-4B90-BF78-C6C373AA6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C1349D3-D37C-4FC8-935D-0B2D24C61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699893-93EC-4E38-9258-6573C7A7B9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760E249-9729-4067-AA58-EC831E769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C6B2-72E4-40A4-AA37-83BF8D0A319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DE422E6-5322-457F-B576-EA413C1A0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DA3F93F-0AE8-4A2C-8BF2-14165086A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D5525-C361-4D39-BBED-D69F6F1DE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053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1BE4F-A5AE-4907-BEF1-B42147501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32BE48C-DE88-4341-B3B5-CDF63189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C6B2-72E4-40A4-AA37-83BF8D0A319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EE9629-04D0-43A1-9890-3EEFDE67E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C31B8BD-76C4-45EE-870C-40A03146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D5525-C361-4D39-BBED-D69F6F1DE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967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5B06C2E-5211-4DEE-B6AC-E05AA07D4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C6B2-72E4-40A4-AA37-83BF8D0A319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DB7D03-948E-4FB8-922F-18FF3F540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4E1926-01AB-4F70-A4B8-BD45FD27D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D5525-C361-4D39-BBED-D69F6F1DE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292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CF268-5611-4E10-942D-B37060EAE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27F5AC-3B43-4B38-9980-5C5641B98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2E7E2E-0724-4AC4-9F54-5374AA318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DBD042-DE11-458E-AF75-6C047858E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C6B2-72E4-40A4-AA37-83BF8D0A319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19E690-2E64-4C5F-A592-708B3A941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D60DE8-A526-469A-8C13-DC7361B23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D5525-C361-4D39-BBED-D69F6F1DE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684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DC405-9266-49D1-BD2B-1570E471A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E9D6846-76CB-4AA5-8975-ABAB9B2A9A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8AE1E9-B4ED-4F8E-919A-858F9A14C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6E0138-5DDD-4CAC-98E7-2E8B15F23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C6B2-72E4-40A4-AA37-83BF8D0A319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FF6C6F-9CAA-4625-85DA-A212BFE99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91B2F2-7983-484D-B8CE-25FF83AE4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D5525-C361-4D39-BBED-D69F6F1DE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683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AC4E1-26FE-4A54-AEF5-05D10FB4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6E49BB-F4F6-40FB-9AFC-A752A111B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C81D17-268C-4B87-95FB-0DD49DE232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8C6B2-72E4-40A4-AA37-83BF8D0A319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07778E-5658-4D95-9DCD-BBDE7CF5E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20748A-028C-4F93-9A6E-6FDAB109D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D5525-C361-4D39-BBED-D69F6F1DE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13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275" y="-1938338"/>
            <a:ext cx="14306550" cy="107346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725" y="654295"/>
            <a:ext cx="8271606" cy="6203705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14" y="77742"/>
            <a:ext cx="10515600" cy="819241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Воспитатель - немного артист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34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9185"/>
            <a:ext cx="12362329" cy="83543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135" y="-163794"/>
            <a:ext cx="8162365" cy="1051299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Лиса Алиса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392" y="-363678"/>
            <a:ext cx="4854485" cy="7335492"/>
          </a:xfrm>
          <a:prstGeom prst="rect">
            <a:avLst/>
          </a:prstGeom>
          <a:ln w="57150">
            <a:solidFill>
              <a:srgbClr val="0070C0"/>
            </a:solidFill>
          </a:ln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86249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30" y="2689819"/>
            <a:ext cx="11125887" cy="596029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EFC32-1996-448B-B9FA-57F6477D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979"/>
            <a:ext cx="10515600" cy="926347"/>
          </a:xfrm>
        </p:spPr>
        <p:txBody>
          <a:bodyPr/>
          <a:lstStyle/>
          <a:p>
            <a:r>
              <a:rPr lang="ru-RU" b="1" i="1" dirty="0">
                <a:solidFill>
                  <a:srgbClr val="00B0F0"/>
                </a:solidFill>
              </a:rPr>
              <a:t>Баба Яга на Новогоднем празднике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D0E698-7966-4772-92B6-55E7ACFC6E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07" r="34201" b="13952"/>
          <a:stretch/>
        </p:blipFill>
        <p:spPr>
          <a:xfrm>
            <a:off x="155150" y="1395093"/>
            <a:ext cx="3827282" cy="5576119"/>
          </a:xfrm>
          <a:prstGeom prst="rect">
            <a:avLst/>
          </a:prstGeom>
          <a:ln w="5715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7B21ED-F7D3-4196-A98E-8C0B5EF8EB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53" r="35593" b="13952"/>
          <a:stretch/>
        </p:blipFill>
        <p:spPr>
          <a:xfrm>
            <a:off x="8398115" y="1281881"/>
            <a:ext cx="3676454" cy="5576119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773" y="1847939"/>
            <a:ext cx="4773002" cy="267753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31261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4" y="1201270"/>
            <a:ext cx="8098458" cy="56567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097" y="0"/>
            <a:ext cx="4129903" cy="68130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463" y="365125"/>
            <a:ext cx="11188337" cy="1526428"/>
          </a:xfrm>
        </p:spPr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Маленький сказочник</a:t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 Ойле Лукойле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7119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13</Words>
  <Application>Microsoft Office PowerPoint</Application>
  <PresentationFormat>Широкоэкранный</PresentationFormat>
  <Paragraphs>4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Тема Office</vt:lpstr>
      <vt:lpstr>Воспитатель - немного артист</vt:lpstr>
      <vt:lpstr>Лиса Алиса</vt:lpstr>
      <vt:lpstr>Баба Яга на Новогоднем празднике</vt:lpstr>
      <vt:lpstr>Маленький сказочник  Ойле Лукойле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Адина Жабоева</dc:creator>
  <cp:lastModifiedBy>226</cp:lastModifiedBy>
  <cp:revision>5</cp:revision>
  <dcterms:created xsi:type="dcterms:W3CDTF">2022-01-28T21:24:27Z</dcterms:created>
  <dcterms:modified xsi:type="dcterms:W3CDTF">2022-01-29T13:42:51Z</dcterms:modified>
</cp:coreProperties>
</file>