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0422-332A-40F6-9B7F-F17C15284CE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A082746-771E-47FB-A854-55A003423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0422-332A-40F6-9B7F-F17C15284CE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2746-771E-47FB-A854-55A003423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0422-332A-40F6-9B7F-F17C15284CE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2746-771E-47FB-A854-55A003423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0422-332A-40F6-9B7F-F17C15284CE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A082746-771E-47FB-A854-55A003423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0422-332A-40F6-9B7F-F17C15284CE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2746-771E-47FB-A854-55A003423D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0422-332A-40F6-9B7F-F17C15284CE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2746-771E-47FB-A854-55A003423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0422-332A-40F6-9B7F-F17C15284CE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A082746-771E-47FB-A854-55A003423D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0422-332A-40F6-9B7F-F17C15284CE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2746-771E-47FB-A854-55A003423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0422-332A-40F6-9B7F-F17C15284CE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2746-771E-47FB-A854-55A003423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0422-332A-40F6-9B7F-F17C15284CE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2746-771E-47FB-A854-55A003423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0422-332A-40F6-9B7F-F17C15284CE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2746-771E-47FB-A854-55A003423D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8B0422-332A-40F6-9B7F-F17C15284CE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082746-771E-47FB-A854-55A003423D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8227640" cy="288032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latin typeface="Cambria" pitchFamily="18" charset="0"/>
              </a:rPr>
              <a:t>Моё увлечение</a:t>
            </a:r>
            <a:endParaRPr lang="ru-RU" sz="9600" b="1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1858.JPG"/>
          <p:cNvPicPr>
            <a:picLocks noChangeAspect="1"/>
          </p:cNvPicPr>
          <p:nvPr/>
        </p:nvPicPr>
        <p:blipFill>
          <a:blip r:embed="rId2" cstate="print"/>
          <a:srcRect l="6601" r="6601" b="8001"/>
          <a:stretch>
            <a:fillRect/>
          </a:stretch>
        </p:blipFill>
        <p:spPr>
          <a:xfrm rot="20581024">
            <a:off x="642694" y="1242815"/>
            <a:ext cx="2899381" cy="4097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1864.JPG"/>
          <p:cNvPicPr>
            <a:picLocks noChangeAspect="1"/>
          </p:cNvPicPr>
          <p:nvPr/>
        </p:nvPicPr>
        <p:blipFill>
          <a:blip r:embed="rId3" cstate="print"/>
          <a:srcRect t="18500" r="9051" b="3801"/>
          <a:stretch>
            <a:fillRect/>
          </a:stretch>
        </p:blipFill>
        <p:spPr>
          <a:xfrm rot="434249">
            <a:off x="3563888" y="188640"/>
            <a:ext cx="438297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M_1862.JPG"/>
          <p:cNvPicPr>
            <a:picLocks noChangeAspect="1"/>
          </p:cNvPicPr>
          <p:nvPr/>
        </p:nvPicPr>
        <p:blipFill>
          <a:blip r:embed="rId4" cstate="print"/>
          <a:srcRect l="16925" t="14301" r="19288" b="2751"/>
          <a:stretch>
            <a:fillRect/>
          </a:stretch>
        </p:blipFill>
        <p:spPr>
          <a:xfrm rot="20866622">
            <a:off x="5772835" y="3558050"/>
            <a:ext cx="2880320" cy="280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5589240"/>
            <a:ext cx="6434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Cambria" pitchFamily="18" charset="0"/>
              </a:rPr>
              <a:t>Первая  поделка с которой я заняла первое </a:t>
            </a:r>
          </a:p>
          <a:p>
            <a:r>
              <a:rPr lang="ru-RU" b="1" i="1" dirty="0" smtClean="0">
                <a:latin typeface="Cambria" pitchFamily="18" charset="0"/>
              </a:rPr>
              <a:t>место в первом этапе муниципального конкурса.</a:t>
            </a:r>
          </a:p>
          <a:p>
            <a:r>
              <a:rPr lang="ru-RU" b="1" i="1" dirty="0" smtClean="0">
                <a:latin typeface="Cambria" pitchFamily="18" charset="0"/>
              </a:rPr>
              <a:t>Тема: «День города»</a:t>
            </a:r>
            <a:endParaRPr lang="ru-RU" b="1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2190.JPG"/>
          <p:cNvPicPr>
            <a:picLocks noChangeAspect="1"/>
          </p:cNvPicPr>
          <p:nvPr/>
        </p:nvPicPr>
        <p:blipFill>
          <a:blip r:embed="rId2" cstate="print"/>
          <a:srcRect r="10626" b="13251"/>
          <a:stretch>
            <a:fillRect/>
          </a:stretch>
        </p:blipFill>
        <p:spPr>
          <a:xfrm>
            <a:off x="323528" y="404664"/>
            <a:ext cx="4572000" cy="332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2195.JPG"/>
          <p:cNvPicPr>
            <a:picLocks noChangeAspect="1"/>
          </p:cNvPicPr>
          <p:nvPr/>
        </p:nvPicPr>
        <p:blipFill>
          <a:blip r:embed="rId3" cstate="print"/>
          <a:srcRect l="17713" t="10101" r="16138" b="27950"/>
          <a:stretch>
            <a:fillRect/>
          </a:stretch>
        </p:blipFill>
        <p:spPr>
          <a:xfrm>
            <a:off x="3491880" y="2996952"/>
            <a:ext cx="5184576" cy="3641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54868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Cambria" pitchFamily="18" charset="0"/>
              </a:rPr>
              <a:t>Вторая поделка 1 место второго </a:t>
            </a:r>
          </a:p>
          <a:p>
            <a:r>
              <a:rPr lang="ru-RU" b="1" i="1" dirty="0">
                <a:latin typeface="Cambria" pitchFamily="18" charset="0"/>
              </a:rPr>
              <a:t>э</a:t>
            </a:r>
            <a:r>
              <a:rPr lang="ru-RU" b="1" i="1" dirty="0" smtClean="0">
                <a:latin typeface="Cambria" pitchFamily="18" charset="0"/>
              </a:rPr>
              <a:t>тапа в муниципальном конкурсе.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Тема: «День защитника отечества»</a:t>
            </a:r>
            <a:endParaRPr lang="ru-RU" b="1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2280.JPG"/>
          <p:cNvPicPr>
            <a:picLocks noChangeAspect="1"/>
          </p:cNvPicPr>
          <p:nvPr/>
        </p:nvPicPr>
        <p:blipFill>
          <a:blip r:embed="rId2" cstate="print"/>
          <a:srcRect l="10626" t="4851" r="13775" b="9051"/>
          <a:stretch>
            <a:fillRect/>
          </a:stretch>
        </p:blipFill>
        <p:spPr>
          <a:xfrm>
            <a:off x="971600" y="1052736"/>
            <a:ext cx="6912768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99592" y="404664"/>
            <a:ext cx="763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Cambria" pitchFamily="18" charset="0"/>
              </a:rPr>
              <a:t>Третья поделка 1 место третьего этапа в муниципальном конкурсе.    Тема: «Международный День семьи»</a:t>
            </a:r>
            <a:endParaRPr lang="ru-RU" b="1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50413_115807.jpg"/>
          <p:cNvPicPr>
            <a:picLocks noChangeAspect="1"/>
          </p:cNvPicPr>
          <p:nvPr/>
        </p:nvPicPr>
        <p:blipFill>
          <a:blip r:embed="rId2" cstate="print"/>
          <a:srcRect l="10801" t="6951" r="23867" b="17450"/>
          <a:stretch>
            <a:fillRect/>
          </a:stretch>
        </p:blipFill>
        <p:spPr>
          <a:xfrm rot="21311866">
            <a:off x="212594" y="789090"/>
            <a:ext cx="2520280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61018_112946.jpg"/>
          <p:cNvPicPr>
            <a:picLocks noChangeAspect="1"/>
          </p:cNvPicPr>
          <p:nvPr/>
        </p:nvPicPr>
        <p:blipFill>
          <a:blip r:embed="rId3" cstate="print"/>
          <a:srcRect l="9051" t="8001" r="19288"/>
          <a:stretch>
            <a:fillRect/>
          </a:stretch>
        </p:blipFill>
        <p:spPr>
          <a:xfrm>
            <a:off x="3275856" y="1052736"/>
            <a:ext cx="5472608" cy="3951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99792" y="5085184"/>
            <a:ext cx="6444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Cambria" pitchFamily="18" charset="0"/>
              </a:rPr>
              <a:t>Поделки для выставок</a:t>
            </a:r>
            <a:endParaRPr lang="ru-RU" sz="4400" b="1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0811_193732.jpg"/>
          <p:cNvPicPr>
            <a:picLocks noChangeAspect="1"/>
          </p:cNvPicPr>
          <p:nvPr/>
        </p:nvPicPr>
        <p:blipFill>
          <a:blip r:embed="rId2" cstate="print"/>
          <a:srcRect t="15350" b="22701"/>
          <a:stretch>
            <a:fillRect/>
          </a:stretch>
        </p:blipFill>
        <p:spPr>
          <a:xfrm>
            <a:off x="179512" y="188640"/>
            <a:ext cx="281148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171018_073202.jpg"/>
          <p:cNvPicPr>
            <a:picLocks noChangeAspect="1"/>
          </p:cNvPicPr>
          <p:nvPr/>
        </p:nvPicPr>
        <p:blipFill>
          <a:blip r:embed="rId3" cstate="print"/>
          <a:srcRect t="5901" b="14300"/>
          <a:stretch>
            <a:fillRect/>
          </a:stretch>
        </p:blipFill>
        <p:spPr>
          <a:xfrm>
            <a:off x="1907704" y="2996952"/>
            <a:ext cx="2588669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71020_060047.jpg"/>
          <p:cNvPicPr>
            <a:picLocks noChangeAspect="1"/>
          </p:cNvPicPr>
          <p:nvPr/>
        </p:nvPicPr>
        <p:blipFill>
          <a:blip r:embed="rId4" cstate="print"/>
          <a:srcRect t="4851" r="10801" b="14300"/>
          <a:stretch>
            <a:fillRect/>
          </a:stretch>
        </p:blipFill>
        <p:spPr>
          <a:xfrm>
            <a:off x="3995936" y="188640"/>
            <a:ext cx="2648893" cy="4268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71117_173813.jpg"/>
          <p:cNvPicPr>
            <a:picLocks noChangeAspect="1"/>
          </p:cNvPicPr>
          <p:nvPr/>
        </p:nvPicPr>
        <p:blipFill>
          <a:blip r:embed="rId5" cstate="print"/>
          <a:srcRect l="22001" t="27950" r="18267" b="22700"/>
          <a:stretch>
            <a:fillRect/>
          </a:stretch>
        </p:blipFill>
        <p:spPr>
          <a:xfrm>
            <a:off x="6516216" y="3212976"/>
            <a:ext cx="230425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3284984"/>
            <a:ext cx="1498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Cambria" pitchFamily="18" charset="0"/>
              </a:rPr>
              <a:t>Осень</a:t>
            </a:r>
            <a:endParaRPr lang="ru-RU" sz="3600" b="1" i="1" dirty="0"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404664"/>
            <a:ext cx="1446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Cambria" pitchFamily="18" charset="0"/>
              </a:rPr>
              <a:t>Весна</a:t>
            </a:r>
            <a:endParaRPr lang="ru-RU" sz="3600" b="1" i="1" dirty="0"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96336" y="2708920"/>
            <a:ext cx="1383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Cambria" pitchFamily="18" charset="0"/>
              </a:rPr>
              <a:t>Лето</a:t>
            </a:r>
            <a:endParaRPr lang="ru-RU" sz="3600" b="1" i="1" dirty="0"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6021288"/>
            <a:ext cx="1334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Cambria" pitchFamily="18" charset="0"/>
              </a:rPr>
              <a:t>Зима</a:t>
            </a:r>
            <a:endParaRPr lang="ru-RU" sz="3600" b="1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1117_173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8460432" cy="4758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7526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atin typeface="Cambria" pitchFamily="18" charset="0"/>
              </a:rPr>
              <a:t>Оформление уголка природы</a:t>
            </a:r>
            <a:endParaRPr lang="ru-RU" sz="4000" b="1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esktop\мои документы\работа\фото мбоу\фото моих поделок\IMG_20180722_234355.jpg"/>
          <p:cNvPicPr>
            <a:picLocks noChangeAspect="1" noChangeArrowheads="1"/>
          </p:cNvPicPr>
          <p:nvPr/>
        </p:nvPicPr>
        <p:blipFill>
          <a:blip r:embed="rId2" cstate="print"/>
          <a:srcRect t="9051" b="27950"/>
          <a:stretch>
            <a:fillRect/>
          </a:stretch>
        </p:blipFill>
        <p:spPr bwMode="auto">
          <a:xfrm>
            <a:off x="1547664" y="260648"/>
            <a:ext cx="2828925" cy="3168352"/>
          </a:xfrm>
          <a:prstGeom prst="rect">
            <a:avLst/>
          </a:prstGeom>
          <a:noFill/>
        </p:spPr>
      </p:pic>
      <p:pic>
        <p:nvPicPr>
          <p:cNvPr id="1027" name="Picture 3" descr="C:\Users\User\Desktop\Desktop\мои документы\работа\фото мбоу\фото моих поделок\IMG_20180722_234341.jpg"/>
          <p:cNvPicPr>
            <a:picLocks noChangeAspect="1" noChangeArrowheads="1"/>
          </p:cNvPicPr>
          <p:nvPr/>
        </p:nvPicPr>
        <p:blipFill>
          <a:blip r:embed="rId3" cstate="print"/>
          <a:srcRect t="9051" b="23750"/>
          <a:stretch>
            <a:fillRect/>
          </a:stretch>
        </p:blipFill>
        <p:spPr bwMode="auto">
          <a:xfrm>
            <a:off x="4860032" y="332656"/>
            <a:ext cx="2808312" cy="3096877"/>
          </a:xfrm>
          <a:prstGeom prst="rect">
            <a:avLst/>
          </a:prstGeom>
          <a:noFill/>
        </p:spPr>
      </p:pic>
      <p:pic>
        <p:nvPicPr>
          <p:cNvPr id="1028" name="Picture 4" descr="C:\Users\User\Desktop\Desktop\мои документы\работа\фото мбоу\фото моих поделок\IMG_20180722_234326.jpg"/>
          <p:cNvPicPr>
            <a:picLocks noChangeAspect="1" noChangeArrowheads="1"/>
          </p:cNvPicPr>
          <p:nvPr/>
        </p:nvPicPr>
        <p:blipFill>
          <a:blip r:embed="rId4" cstate="print"/>
          <a:srcRect t="9051" b="25850"/>
          <a:stretch>
            <a:fillRect/>
          </a:stretch>
        </p:blipFill>
        <p:spPr bwMode="auto">
          <a:xfrm>
            <a:off x="467544" y="3573016"/>
            <a:ext cx="2683872" cy="3106092"/>
          </a:xfrm>
          <a:prstGeom prst="rect">
            <a:avLst/>
          </a:prstGeom>
          <a:noFill/>
        </p:spPr>
      </p:pic>
      <p:pic>
        <p:nvPicPr>
          <p:cNvPr id="1029" name="Picture 5" descr="C:\Users\User\Desktop\Desktop\мои документы\работа\фото мбоу\фото моих поделок\IMG_20180722_234306.jpg"/>
          <p:cNvPicPr>
            <a:picLocks noChangeAspect="1" noChangeArrowheads="1"/>
          </p:cNvPicPr>
          <p:nvPr/>
        </p:nvPicPr>
        <p:blipFill>
          <a:blip r:embed="rId5" cstate="print"/>
          <a:srcRect t="20600" b="18501"/>
          <a:stretch>
            <a:fillRect/>
          </a:stretch>
        </p:blipFill>
        <p:spPr bwMode="auto">
          <a:xfrm>
            <a:off x="5580112" y="3573016"/>
            <a:ext cx="2870958" cy="3108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80728"/>
            <a:ext cx="7416824" cy="304698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b="1" i="1" dirty="0" smtClean="0">
                <a:latin typeface="Cambria" pitchFamily="18" charset="0"/>
              </a:rPr>
              <a:t>Спасибо за внимание</a:t>
            </a:r>
            <a:endParaRPr lang="ru-RU" sz="9600" b="1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</TotalTime>
  <Words>69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2018-04-07T03:46:35Z</dcterms:created>
  <dcterms:modified xsi:type="dcterms:W3CDTF">2022-02-13T11:55:19Z</dcterms:modified>
</cp:coreProperties>
</file>