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6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958" autoAdjust="0"/>
  </p:normalViewPr>
  <p:slideViewPr>
    <p:cSldViewPr>
      <p:cViewPr varScale="1">
        <p:scale>
          <a:sx n="71" d="100"/>
          <a:sy n="71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18C1-49EF-4026-B417-17E69DC989D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EACB0-172B-4134-91BD-5986F7D1F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EACB0-172B-4134-91BD-5986F7D1F4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Секреты бабушкиного сундука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5105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воспитатель 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Бойнова Татьяна Михайловна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Samsung\Desktop\презентация\b25268a95e12a6247932e84d206a501e.jpeg"/>
          <p:cNvPicPr/>
          <p:nvPr/>
        </p:nvPicPr>
        <p:blipFill>
          <a:blip r:embed="rId3"/>
          <a:srcRect l="7317" t="9375" r="7317"/>
          <a:stretch>
            <a:fillRect/>
          </a:stretch>
        </p:blipFill>
        <p:spPr bwMode="auto">
          <a:xfrm>
            <a:off x="1371600" y="30480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amsung\Desktop\презентация\387517e83456db008fadbbddc5236d16.jp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Samsung\Desktop\презентация\37132979_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2548" y="4438192"/>
            <a:ext cx="3421452" cy="241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799"/>
            <a:ext cx="2971800" cy="316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86400" y="533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 Рушник</a:t>
            </a: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876800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Рушник – это вышитое полотенце. Предмет обыденного и ритуального значения. В обрядах выступал в качестве дара, оберега, покрывала, украшения, символа праздника. Использовался на свадьбе, крестинах.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Samsung\Desktop\Klubki-1068x7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1054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amsung\Desktop\default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733800"/>
            <a:ext cx="2817064" cy="193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C:\Users\Samsung\Desktop\IMG_15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133600"/>
            <a:ext cx="28955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Samsung\Desktop\IMG_627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26720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amsung\Desktop\презентация\369549bd43150c64e562d20993884cf1.jpg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286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810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Также в бабушкином сундуке можно было встретить различные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тесемки,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нитки,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пряжу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,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отрезы на платья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, </a:t>
            </a:r>
          </a:p>
          <a:p>
            <a:pPr lvl="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 драгоценности.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sung\Desktop\презентация\35235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733800"/>
            <a:ext cx="2255520" cy="2819401"/>
          </a:xfrm>
          <a:prstGeom prst="round2DiagRect">
            <a:avLst/>
          </a:prstGeom>
          <a:noFill/>
        </p:spPr>
      </p:pic>
      <p:pic>
        <p:nvPicPr>
          <p:cNvPr id="4" name="Рисунок 3" descr="C:\Users\Samsung\Desktop\презентация\1482592978_501143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0"/>
            <a:ext cx="3352800" cy="26670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Samsung\Desktop\презентация\124478694_a8f8e679da48fdeede3bc117ccfxkuklyigrushkikukolkakolokolch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124200"/>
            <a:ext cx="2912965" cy="2133600"/>
          </a:xfrm>
          <a:prstGeom prst="round2Diag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3810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«Платье носит, есть не просит,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    Всегда послушна и с ней нескучно»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                                                                       </a:t>
            </a:r>
            <a:r>
              <a:rPr lang="ru-RU" i="1" dirty="0" smtClean="0">
                <a:solidFill>
                  <a:schemeClr val="tx1">
                    <a:lumMod val="10000"/>
                  </a:schemeClr>
                </a:solidFill>
              </a:rPr>
              <a:t>(кукла)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050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Вечером, когда мамы, бабушки и дети собирались после трудового дня, рассказывали сказки и мастерили вот таких кукол.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86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Таким куклам приписывались различные волшебные свойства. Люди верили, что они исцеляют от болезней, защищают человека от злых сил, помогали быть хорошему урожаю, оберегали детей, жилье, домашних животных.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Такие куклы никогда не разбрасывались по избе, к ним относились очень бережно, передавая из поколение в поколение. Кукла была безлика и поэтому считалась оберегом. Делали их с добрыми мыслями, чистым сердцем, хорошим настроением.</a:t>
            </a:r>
          </a:p>
          <a:p>
            <a:endParaRPr lang="ru-RU" dirty="0"/>
          </a:p>
        </p:txBody>
      </p:sp>
      <p:pic>
        <p:nvPicPr>
          <p:cNvPr id="9" name="Picture 7" descr="C:\Users\Samsung\Desktop\презентация\motanka_nerazluchniki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14600"/>
            <a:ext cx="2504954" cy="1978914"/>
          </a:xfrm>
          <a:prstGeom prst="round2DiagRect">
            <a:avLst/>
          </a:prstGeom>
          <a:noFill/>
        </p:spPr>
      </p:pic>
      <p:pic>
        <p:nvPicPr>
          <p:cNvPr id="10" name="Picture 6" descr="C:\Users\Samsung\Desktop\презентация\kukla-pelenashka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876800"/>
            <a:ext cx="2260600" cy="1695450"/>
          </a:xfrm>
          <a:prstGeom prst="round2Diag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0" y="25146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i="1" u="sng" dirty="0" smtClean="0">
                <a:solidFill>
                  <a:schemeClr val="tx1">
                    <a:lumMod val="10000"/>
                  </a:schemeClr>
                </a:solidFill>
              </a:rPr>
              <a:t> Кукла – «Бессонница»</a:t>
            </a:r>
          </a:p>
          <a:p>
            <a:pPr>
              <a:buFont typeface="Wingdings" pitchFamily="2" charset="2"/>
              <a:buChar char="§"/>
            </a:pPr>
            <a:r>
              <a:rPr lang="ru-RU" b="1" i="1" u="sng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</a:rPr>
              <a:t>Кукла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– «</a:t>
            </a:r>
            <a:r>
              <a:rPr lang="ru-RU" b="1" i="1" dirty="0" err="1" smtClean="0">
                <a:solidFill>
                  <a:schemeClr val="tx1">
                    <a:lumMod val="10000"/>
                  </a:schemeClr>
                </a:solidFill>
              </a:rPr>
              <a:t>Пеленашка</a:t>
            </a: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</a:rPr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</a:rPr>
              <a:t> Кукла – «Неразлучники»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</a:rPr>
              <a:t> Кукла – «Купавка»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</a:rPr>
              <a:t> Кукла – «Колокольчик»</a:t>
            </a:r>
            <a:endParaRPr lang="ru-RU" b="1" i="1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t="7323" b="4805"/>
          <a:stretch>
            <a:fillRect/>
          </a:stretch>
        </p:blipFill>
        <p:spPr bwMode="auto">
          <a:xfrm>
            <a:off x="6781800" y="2667000"/>
            <a:ext cx="1828800" cy="214134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724400"/>
            <a:ext cx="1905000" cy="19050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17526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</a:rPr>
              <a:t>«Ну что ж, отдохнули все по праву,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</a:rPr>
              <a:t>Мастерам воздали славу.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</a:rPr>
              <a:t>Что ж, теперь домой пойдем.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</a:rPr>
              <a:t>Что узнали, не забудем,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</a:rPr>
              <a:t>Долго – долго помнить будем,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</a:rPr>
              <a:t>Дело по душе найдем».</a:t>
            </a: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858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Вот сколько всего интересного вмещал сундук. Расспросите своих бабушек, прабабушек о том, что они хранили в своих сундуках. 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14400" y="4648200"/>
            <a:ext cx="76992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371600"/>
            <a:ext cx="838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«У бабушки сейф,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Он давно уж не новый.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К тому же совсем 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Не стальной, а дубовый.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Он скромно стоит 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У нее в уголочке.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 нем бабушка держит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Халаты, носочки,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Отрезы на платья,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Немножечко пряжи,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Пуховый платочек.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Но только не дверца,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А крышка на нем.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Тяжелая очень – 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 висячим замком».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- Что это такое?</a:t>
            </a:r>
            <a:r>
              <a:rPr lang="ru-RU" i="1" dirty="0" smtClean="0">
                <a:solidFill>
                  <a:schemeClr val="tx1">
                    <a:lumMod val="10000"/>
                  </a:schemeClr>
                </a:solidFill>
              </a:rPr>
              <a:t> (сундук)  </a:t>
            </a:r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10" name="Рисунок 9" descr="C:\Users\Samsung\Desktop\bf11eb9809ba0ab27d727d134b7m--dlya-doma-interera-sunduk-gorodetskij.jpg"/>
          <p:cNvPicPr/>
          <p:nvPr/>
        </p:nvPicPr>
        <p:blipFill>
          <a:blip r:embed="rId2" cstate="print"/>
          <a:srcRect l="12820" t="3704" r="12821" b="3704"/>
          <a:stretch>
            <a:fillRect/>
          </a:stretch>
        </p:blipFill>
        <p:spPr bwMode="auto">
          <a:xfrm>
            <a:off x="4114800" y="1676400"/>
            <a:ext cx="3886200" cy="34290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62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838200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Во все времена людям приходилось где-то хранить свои вещи и ценности. Сейчас такими хранилищами являются шкафы, комоды, сейфы. На протяжении долгих лет все эти предметы обихода заменял сундук. Если говорить точно, то </a:t>
            </a:r>
            <a:r>
              <a:rPr lang="ru-RU" u="sng" dirty="0" smtClean="0">
                <a:solidFill>
                  <a:schemeClr val="tx1">
                    <a:lumMod val="10000"/>
                  </a:schemeClr>
                </a:solidFill>
              </a:rPr>
              <a:t>сундук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– это ящик с крышкой на петлях и с замком, для хранения вещей.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38862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Появляясь в какой-либо стороне, сундук приобретал свои черты. Так его внешний облик украшался коваными изделиями, затейливой резьбой, расписывался красками, либо вообще обтягивался тканью.                   </a:t>
            </a:r>
          </a:p>
          <a:p>
            <a:endParaRPr lang="ru-RU" dirty="0"/>
          </a:p>
        </p:txBody>
      </p:sp>
      <p:pic>
        <p:nvPicPr>
          <p:cNvPr id="7" name="Рисунок 6" descr="C:\Users\Samsung\Desktop\DS-010.jpg"/>
          <p:cNvPicPr/>
          <p:nvPr/>
        </p:nvPicPr>
        <p:blipFill>
          <a:blip r:embed="rId2" cstate="print"/>
          <a:srcRect l="10256" t="9091" r="7692" b="6061"/>
          <a:stretch>
            <a:fillRect/>
          </a:stretch>
        </p:blipFill>
        <p:spPr bwMode="auto">
          <a:xfrm>
            <a:off x="1143000" y="41148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amsung\Desktop\Sunduk-mertveca.jpg"/>
          <p:cNvPicPr/>
          <p:nvPr/>
        </p:nvPicPr>
        <p:blipFill>
          <a:blip r:embed="rId3"/>
          <a:srcRect l="2857" b="3571"/>
          <a:stretch>
            <a:fillRect/>
          </a:stretch>
        </p:blipFill>
        <p:spPr bwMode="auto">
          <a:xfrm>
            <a:off x="6096000" y="9906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amsung\Desktop\презентация\53ce553245c37640185573_600_4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327999" cy="222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Samsung\Desktop\презентация\500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90800"/>
            <a:ext cx="2542995" cy="237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Samsung\Desktop\презентация\99130668_sunduk0901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4958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19600" y="9144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Во многих домах сундуки разного размера выставляли в парадных помещениях в виде горки, иногда до самого потолка.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4958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Так как на Руси количеством сундуков измерялось богатство семьи. Чем больше сундуков в доме, тем богаче семья.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amsung\Desktop\презентация\4801163_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725" y="381000"/>
            <a:ext cx="3483275" cy="252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Samsung\Desktop\презентация\9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86000"/>
            <a:ext cx="3767947" cy="252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Samsung\AppData\Local\Microsoft\Windows\Temporary Internet Files\Content.Word\20_415_1_item_horizonta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16614"/>
            <a:ext cx="3509154" cy="234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0668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Сундуки выступали также в роли кровати, стола, скамейки, стула.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858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tx1">
                    <a:lumMod val="10000"/>
                  </a:schemeClr>
                </a:solidFill>
              </a:rPr>
              <a:t>Приметы и поверья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Считалось, что свой сундук нельзя было никому отдавать, а то и счастье свое отдашь.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Нельзя было открывать сундук в один из дней Масленичной недели, чтобы не выпустить из него богатство и удачу.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Девушка, выходившая замуж, забирала свой сундук с собой. В него клали деньги, посуду, хлеб – чтобы молодые жили богато и счастливо, и сундук никогда не пустовал.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Также существовала такая традиция, как проводить посиделки у бабушкиного сундука. На этих посиделках люди пели, плясали, играли, водили хороводы.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164902"/>
            <a:ext cx="3054206" cy="253117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же хранит бабушкин сундук?</a:t>
            </a:r>
            <a:endParaRPr lang="ru-RU" dirty="0"/>
          </a:p>
        </p:txBody>
      </p:sp>
      <p:pic>
        <p:nvPicPr>
          <p:cNvPr id="3" name="Рисунок 2" descr="C:\Users\Samsung\Desktop\презентация\2354_file_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514600"/>
            <a:ext cx="4800600" cy="342900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8288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«В бабушкином доме,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В дальнем уголке,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Притаилось чудо          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В старом сундуке.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Очень любопытно,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Что хранится в нем?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Что же прячет бабушка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 В сундуке своем?»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amsung\Desktop\презентация\saraf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1824127" cy="269501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Samsung\Desktop\презентация\9543680_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905000"/>
            <a:ext cx="2999117" cy="263851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Samsung\Desktop\презентация\photo_file_22747_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895600"/>
            <a:ext cx="3124200" cy="258569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609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Чего только не хранили в сундуках. Например,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 Сарафаны</a:t>
            </a:r>
          </a:p>
          <a:p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549676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Такую одежду в старину носили все русские женщины, девушки. Носили как в повседневной жизни, так и по праздникам. Шили их из самых лучших тканей и украшали вышивкой, орнаментом. Это были волшебные узоры, которые приносили удачу, защищали ото зла.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amsung\Desktop\презентация\spl325-18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1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Samsung\Desktop\презентация\fitnes_moda15_pavloposad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8006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Samsung\Desktop\презентация\x_edbfa0b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09800"/>
            <a:ext cx="2726486" cy="295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60960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 Бабушкин платок</a:t>
            </a:r>
          </a:p>
          <a:p>
            <a:endParaRPr lang="ru-RU" dirty="0" smtClean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Вещь женского гардероба необычайной красоты. Это настоящий шедевр. </a:t>
            </a:r>
          </a:p>
          <a:p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Хозяйка использовала платок не только как головной убор, но и как украшение, способное дополнить наряд.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B4ECFC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</TotalTime>
  <Words>718</Words>
  <PresentationFormat>Экран (4:3)</PresentationFormat>
  <Paragraphs>74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Секреты бабушкиного сундука</vt:lpstr>
      <vt:lpstr>Слайд 2</vt:lpstr>
      <vt:lpstr>Слайд 3</vt:lpstr>
      <vt:lpstr>Слайд 4</vt:lpstr>
      <vt:lpstr>Слайд 5</vt:lpstr>
      <vt:lpstr>Слайд 6</vt:lpstr>
      <vt:lpstr>Что же хранит бабушкин сундук?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Сундук</dc:title>
  <dc:creator>admin</dc:creator>
  <cp:lastModifiedBy>Samsung</cp:lastModifiedBy>
  <cp:revision>27</cp:revision>
  <dcterms:created xsi:type="dcterms:W3CDTF">2018-03-13T18:16:05Z</dcterms:created>
  <dcterms:modified xsi:type="dcterms:W3CDTF">2022-02-18T18:28:06Z</dcterms:modified>
</cp:coreProperties>
</file>