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2420-02E0-43FD-968E-98ECBDCB210A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16F7-A6C5-46E1-B41C-0BB4F0D8C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a typeface="MingLiU_HKSCS-ExtB" pitchFamily="18" charset="-120"/>
              </a:rPr>
              <a:t>Достойные сыны Северной Осетии </a:t>
            </a:r>
            <a:endParaRPr lang="ru-RU" b="1" i="1" dirty="0">
              <a:solidFill>
                <a:srgbClr val="0070C0"/>
              </a:solidFill>
              <a:ea typeface="MingLiU_HKSCS-ExtB" pitchFamily="18" charset="-120"/>
            </a:endParaRPr>
          </a:p>
        </p:txBody>
      </p:sp>
      <p:pic>
        <p:nvPicPr>
          <p:cNvPr id="4" name="Picture 2" descr="C:\Users\Ork\Desktop\Новая папка\im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8687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rk\Desktop\Новая папка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rk\Desktop\Новая папк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rk\Desktop\Новая папк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rk\Desktop\Новая папка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rk\Desktop\Новая папка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rk\Desktop\Новая папка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k\Desktop\9may-0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22860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marL="1588" indent="-1588"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И.А.Плиев, Х.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Мамусов</a:t>
            </a:r>
            <a:r>
              <a:rPr lang="ru-RU" sz="3600" b="1" i="1" dirty="0" smtClean="0">
                <a:solidFill>
                  <a:srgbClr val="002060"/>
                </a:solidFill>
              </a:rPr>
              <a:t>, Г.И. Хетагуров были и остаются великими сынами всей многонациональной Осетии, которая будет вечно хранить о </a:t>
            </a:r>
            <a:r>
              <a:rPr lang="ru-RU" sz="3600" b="1" i="1" dirty="0" smtClean="0">
                <a:solidFill>
                  <a:srgbClr val="002060"/>
                </a:solidFill>
              </a:rPr>
              <a:t>них </a:t>
            </a:r>
            <a:r>
              <a:rPr lang="ru-RU" sz="3600" b="1" i="1" dirty="0" smtClean="0">
                <a:solidFill>
                  <a:srgbClr val="002060"/>
                </a:solidFill>
              </a:rPr>
              <a:t>благодарную память.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k\Desktop\Новая папка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k\Desktop\Новая папка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C:\Users\Ork\Desktop\Новая папка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rk\Desktop\Новая папка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rk\Desktop\Новая папка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rk\Desktop\Новая папка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rk\Desktop\Новая папка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rk\Desktop\Новая папка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Достойные сыны Северной Осетии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Ork</dc:creator>
  <cp:lastModifiedBy>Ork</cp:lastModifiedBy>
  <cp:revision>9</cp:revision>
  <dcterms:created xsi:type="dcterms:W3CDTF">2017-04-12T09:51:28Z</dcterms:created>
  <dcterms:modified xsi:type="dcterms:W3CDTF">2022-03-25T07:47:55Z</dcterms:modified>
</cp:coreProperties>
</file>