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4" r:id="rId5"/>
    <p:sldId id="266" r:id="rId6"/>
    <p:sldId id="273" r:id="rId7"/>
    <p:sldId id="265" r:id="rId8"/>
    <p:sldId id="258" r:id="rId9"/>
    <p:sldId id="264" r:id="rId10"/>
    <p:sldId id="263" r:id="rId11"/>
    <p:sldId id="262" r:id="rId12"/>
    <p:sldId id="259" r:id="rId13"/>
    <p:sldId id="272" r:id="rId14"/>
    <p:sldId id="260" r:id="rId15"/>
    <p:sldId id="267" r:id="rId16"/>
    <p:sldId id="261" r:id="rId17"/>
    <p:sldId id="282" r:id="rId18"/>
    <p:sldId id="283" r:id="rId19"/>
    <p:sldId id="271" r:id="rId20"/>
    <p:sldId id="270" r:id="rId21"/>
    <p:sldId id="281" r:id="rId22"/>
    <p:sldId id="269" r:id="rId23"/>
    <p:sldId id="279" r:id="rId24"/>
    <p:sldId id="280" r:id="rId25"/>
    <p:sldId id="268" r:id="rId26"/>
    <p:sldId id="25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52BE1E-FC3D-4563-8066-DF904EF14FA1}">
          <p14:sldIdLst>
            <p14:sldId id="256"/>
            <p14:sldId id="275"/>
            <p14:sldId id="277"/>
            <p14:sldId id="274"/>
            <p14:sldId id="266"/>
            <p14:sldId id="273"/>
            <p14:sldId id="265"/>
            <p14:sldId id="258"/>
          </p14:sldIdLst>
        </p14:section>
        <p14:section name="Раздел без заголовка" id="{6CDD2529-6019-492F-A626-97CED7E1E12F}">
          <p14:sldIdLst>
            <p14:sldId id="264"/>
            <p14:sldId id="263"/>
            <p14:sldId id="262"/>
            <p14:sldId id="259"/>
            <p14:sldId id="272"/>
            <p14:sldId id="260"/>
            <p14:sldId id="267"/>
            <p14:sldId id="261"/>
            <p14:sldId id="282"/>
            <p14:sldId id="283"/>
            <p14:sldId id="271"/>
            <p14:sldId id="270"/>
            <p14:sldId id="281"/>
            <p14:sldId id="269"/>
            <p14:sldId id="279"/>
            <p14:sldId id="280"/>
            <p14:sldId id="268"/>
            <p14:sldId id="25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1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55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1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62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2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06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3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4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9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5033"/>
          <a:stretch/>
        </p:blipFill>
        <p:spPr bwMode="auto">
          <a:xfrm>
            <a:off x="539552" y="332656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07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19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62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0"/>
          <a:stretch/>
        </p:blipFill>
        <p:spPr bwMode="auto">
          <a:xfrm>
            <a:off x="1043609" y="332657"/>
            <a:ext cx="741682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45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756084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76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77686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1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1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04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777686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77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B2833-DFD2-473D-B3AA-42EEAA111D84}"/>
              </a:ext>
            </a:extLst>
          </p:cNvPr>
          <p:cNvSpPr txBox="1"/>
          <p:nvPr/>
        </p:nvSpPr>
        <p:spPr>
          <a:xfrm>
            <a:off x="215008" y="56138"/>
            <a:ext cx="8928992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Сказка про трех микробов</a:t>
            </a:r>
          </a:p>
          <a:p>
            <a:r>
              <a:rPr lang="ru-RU" sz="1500" dirty="0"/>
              <a:t>Жили – были в лесу три микроба: Ах, Ох и Чих. Стало им скучно, и решили они, завести себе много друзей. А надо сказать, что у микробов друзья заводятся, только с помощью человека.</a:t>
            </a:r>
          </a:p>
          <a:p>
            <a:r>
              <a:rPr lang="ru-RU" sz="1500" dirty="0"/>
              <a:t>А в доме на опушке леса жили два брата и их младшая сестра. И хотя папа с мамой всегда говорили им, что надо умываться по утрам, мыть руки перед едой, не есть немытые фрукты и овощи и ни в коем случае не пить воду из болотца, ребята очень часто не слушали своих родителей, говоря: и так сойдет. Эту фразу: и так сойдет, ребята говорили всегда, когда им что-то не хотелось делать.</a:t>
            </a:r>
          </a:p>
          <a:p>
            <a:r>
              <a:rPr lang="ru-RU" sz="1500" dirty="0"/>
              <a:t>И вот однажды, Ах, Ох и Чих решили заразить детей. Стали они думать, как бы им проникнуть в дом к детям. Самим до двери не допрыгнуть – высоко, а до окна и подавно.</a:t>
            </a:r>
          </a:p>
          <a:p>
            <a:r>
              <a:rPr lang="ru-RU" sz="1500" dirty="0"/>
              <a:t>Стали микробы думать, как бы хитростью проникнуть в дом. Думали – думали и придумали.</a:t>
            </a:r>
          </a:p>
          <a:p>
            <a:r>
              <a:rPr lang="ru-RU" sz="1500" dirty="0"/>
              <a:t>-Я, самый хитрый микроб, сказал Ах.</a:t>
            </a:r>
          </a:p>
          <a:p>
            <a:r>
              <a:rPr lang="ru-RU" sz="1500" dirty="0"/>
              <a:t>-Я знаю, что дети каждый день ходят в лес собирать ягоды. Так вот, я на одной ягодке притаюсь. Я настолько маленький, меня простым глазом не увидишь. Попаду в дом, может быть дети не будут ягоды мыть.</a:t>
            </a:r>
          </a:p>
          <a:p>
            <a:r>
              <a:rPr lang="ru-RU" sz="1500" dirty="0"/>
              <a:t>-Я самый умный микроб, сказал Ох.</a:t>
            </a:r>
          </a:p>
          <a:p>
            <a:r>
              <a:rPr lang="ru-RU" sz="1500" dirty="0"/>
              <a:t>-Я знаю, что дети каждый день набирают воду из речки. Я подплыву к берегу, вдруг меня зачерпнут ведром. Попаду в дом с водой. А как решат водицы испить, я тут как тут.</a:t>
            </a:r>
          </a:p>
          <a:p>
            <a:r>
              <a:rPr lang="ru-RU" sz="1500" dirty="0"/>
              <a:t>-Я самый смелый микроб, сказал Чих.</a:t>
            </a:r>
          </a:p>
          <a:p>
            <a:r>
              <a:rPr lang="ru-RU" sz="1500" dirty="0"/>
              <a:t>-Я запрыгну на кошку, у нее шерсть густая, длинная. Я спрячусь на кошке, а она каждый день дома на коврике лежит. Погладят дети кошку, да руки не помоют перед едой. Так вот я тут как тут.</a:t>
            </a:r>
          </a:p>
          <a:p>
            <a:r>
              <a:rPr lang="ru-RU" sz="1500" dirty="0"/>
              <a:t>Так они и сделали.</a:t>
            </a:r>
          </a:p>
          <a:p>
            <a:r>
              <a:rPr lang="ru-RU" sz="1500" dirty="0"/>
              <a:t>Пошли утром братья с сестрой собирать ягоды. Набрали много ягод, целое лукошко. Пришли домой. Им бы помыть ягодки с водой, да лень – матушка обуяла.</a:t>
            </a:r>
          </a:p>
          <a:p>
            <a:r>
              <a:rPr lang="ru-RU" sz="1500" dirty="0"/>
              <a:t>- И так сойдет, решили ребята. И съели ягодки, на одной из которой притаился хитрый микроб Ах.</a:t>
            </a:r>
          </a:p>
        </p:txBody>
      </p:sp>
    </p:spTree>
    <p:extLst>
      <p:ext uri="{BB962C8B-B14F-4D97-AF65-F5344CB8AC3E}">
        <p14:creationId xmlns:p14="http://schemas.microsoft.com/office/powerpoint/2010/main" val="338169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F0D08-5047-4AC4-A4B1-0A7CDB64FE72}"/>
              </a:ext>
            </a:extLst>
          </p:cNvPr>
          <p:cNvSpPr txBox="1"/>
          <p:nvPr/>
        </p:nvSpPr>
        <p:spPr>
          <a:xfrm>
            <a:off x="215008" y="188640"/>
            <a:ext cx="8928992" cy="706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/>
              <a:t>Пошли братья за водой, зачерпнули ведро воды вместе с умным микробом Охам. Принесли ведерко домой. Да водицу не прокипятили, а выпили. Не будем кипятить и так             сойдет, решили дети. А Ох, тут как тут.</a:t>
            </a:r>
          </a:p>
          <a:p>
            <a:r>
              <a:rPr lang="ru-RU" sz="1500" dirty="0"/>
              <a:t>В дом кошка пришла с улицы. А в шерсти у нее глазу невидимый, смелый микроб Чих сидит.</a:t>
            </a:r>
          </a:p>
          <a:p>
            <a:r>
              <a:rPr lang="ru-RU" sz="1500" dirty="0"/>
              <a:t>Поиграли дети с кошкой, да руки не помыли. И так сойдет. А Чих тут как тут.</a:t>
            </a:r>
          </a:p>
          <a:p>
            <a:r>
              <a:rPr lang="ru-RU" sz="1500" dirty="0"/>
              <a:t>К вечеру у всех, голова разболелась, живот заныл, температура поднялась, да кашель замучил.</a:t>
            </a:r>
          </a:p>
          <a:p>
            <a:r>
              <a:rPr lang="ru-RU" sz="1500" dirty="0"/>
              <a:t>Микробы добились цели. Празднуют. Гуляют. Друзей нашли.</a:t>
            </a:r>
          </a:p>
          <a:p>
            <a:r>
              <a:rPr lang="ru-RU" sz="1500" dirty="0"/>
              <a:t>А в деревню балаган приехал. Артисты представление показывают. Всю деревню собрали, только наши братья и сестра </a:t>
            </a:r>
            <a:r>
              <a:rPr lang="ru-RU" sz="1500" dirty="0" err="1"/>
              <a:t>придти</a:t>
            </a:r>
            <a:r>
              <a:rPr lang="ru-RU" sz="1500" dirty="0"/>
              <a:t> не могут. Сильно болеют.</a:t>
            </a:r>
          </a:p>
          <a:p>
            <a:r>
              <a:rPr lang="ru-RU" sz="1500" dirty="0"/>
              <a:t>Среди приехавших артистов, старушка целительница была. Травами всякими лечила. Как узнала она, что в одном доме такое несчастье приключилось, пришла она к ним. Посмотрела она детей и говорит:</a:t>
            </a:r>
          </a:p>
          <a:p>
            <a:r>
              <a:rPr lang="ru-RU" sz="1500" dirty="0"/>
              <a:t>-Помогу я вам, выздороветь. Только и вы уж не пускайте к себе больше плохих микробов. От них все беды. От них болезни.</a:t>
            </a:r>
          </a:p>
          <a:p>
            <a:r>
              <a:rPr lang="ru-RU" sz="1500" dirty="0"/>
              <a:t>-А мы их и не пускали, говорят наши братья с сестрой. Они сами пришли.</a:t>
            </a:r>
          </a:p>
          <a:p>
            <a:r>
              <a:rPr lang="ru-RU" sz="1500" dirty="0"/>
              <a:t>-Нет, отвечает целительница. Микробы тем и опасны, что глазу невидимы. Подбираются они,</a:t>
            </a:r>
          </a:p>
          <a:p>
            <a:r>
              <a:rPr lang="ru-RU" sz="1500" dirty="0"/>
              <a:t>Конечно, сами, а вот пускать их или не пускать каждый решает сам. Я вас научу. Дело нехитрое.</a:t>
            </a:r>
          </a:p>
          <a:p>
            <a:r>
              <a:rPr lang="ru-RU" sz="1500" dirty="0"/>
              <a:t>Любой микроб боится чистоты и живет там, где грязно. Умываться по утрам, чистить зубы, мыть руки перед едой, не есть немытые овощи и фрукты и ни в коем случае, не пить грязную воду, вот что защитит вас от бед.</a:t>
            </a:r>
          </a:p>
          <a:p>
            <a:r>
              <a:rPr lang="ru-RU" sz="1500" dirty="0"/>
              <a:t>-Дам я вам лекарства и убегут все микробы от вас.</a:t>
            </a:r>
          </a:p>
          <a:p>
            <a:r>
              <a:rPr lang="ru-RU" sz="1500" dirty="0"/>
              <a:t>Дала старушка – целительница детям лекарства и убежали от детей микробы Ах, Ох и Чих, да со всеми своими друзьями.</a:t>
            </a:r>
          </a:p>
          <a:p>
            <a:r>
              <a:rPr lang="ru-RU" sz="1500" dirty="0"/>
              <a:t>Выздоровели дети, и пошли смотреть представление в балагане. И были они веселые и счастливые. Потому что здоровье это главное.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158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9"/>
            <a:ext cx="777686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8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48C8F-D320-4231-B52C-2D3CDD47915A}"/>
              </a:ext>
            </a:extLst>
          </p:cNvPr>
          <p:cNvSpPr txBox="1"/>
          <p:nvPr/>
        </p:nvSpPr>
        <p:spPr>
          <a:xfrm>
            <a:off x="1115616" y="0"/>
            <a:ext cx="784887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 сожалению, болеют и взрослые и дети. Сегодня мы поговорим с вами о том, почему люди болеют.</a:t>
            </a:r>
          </a:p>
          <a:p>
            <a:r>
              <a:rPr lang="ru-RU" dirty="0"/>
              <a:t>Предлагаю поиграть в игру «Определи слова». Я называю слово, если оно связано с болезнью, дети приседают, если со здоровьем – подпрыгивают:</a:t>
            </a:r>
          </a:p>
          <a:p>
            <a:r>
              <a:rPr lang="ru-RU" dirty="0"/>
              <a:t>Усталость</a:t>
            </a:r>
          </a:p>
          <a:p>
            <a:r>
              <a:rPr lang="ru-RU" dirty="0"/>
              <a:t> счастье</a:t>
            </a:r>
          </a:p>
          <a:p>
            <a:r>
              <a:rPr lang="ru-RU" dirty="0"/>
              <a:t> кашель</a:t>
            </a:r>
          </a:p>
          <a:p>
            <a:r>
              <a:rPr lang="ru-RU" dirty="0"/>
              <a:t> смех</a:t>
            </a:r>
          </a:p>
          <a:p>
            <a:r>
              <a:rPr lang="ru-RU" dirty="0"/>
              <a:t> улыбка</a:t>
            </a:r>
          </a:p>
          <a:p>
            <a:r>
              <a:rPr lang="ru-RU" dirty="0"/>
              <a:t>насморк</a:t>
            </a:r>
          </a:p>
          <a:p>
            <a:r>
              <a:rPr lang="ru-RU" dirty="0"/>
              <a:t> слабость</a:t>
            </a:r>
          </a:p>
          <a:p>
            <a:r>
              <a:rPr lang="ru-RU" dirty="0"/>
              <a:t> радость</a:t>
            </a:r>
          </a:p>
          <a:p>
            <a:r>
              <a:rPr lang="ru-RU" dirty="0"/>
              <a:t> микроб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авайте разберемся с вопросом о микробе. Как вы думаете, кто это?  Вы когда-нибудь его видели? Что бы узнать о микробах мы должны вначале их увидеть. С помощью чего это можно сделать?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микроскопа. Микроскоп- это очень сложный прибор, через который можно увидеть микробов и бактерий, ведь они очень маленькие существа.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«Микроб-это очень опасный злодей,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жалко ему ни зверей, ни людей.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Всех страшных болезней причина- микроб,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разглядишь его лишь в микроскоп».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7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6"/>
          <a:stretch/>
        </p:blipFill>
        <p:spPr bwMode="auto">
          <a:xfrm>
            <a:off x="1601787" y="420052"/>
            <a:ext cx="6282581" cy="5745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8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9C79C2-DF74-4151-93F1-913EF5445422}"/>
              </a:ext>
            </a:extLst>
          </p:cNvPr>
          <p:cNvSpPr txBox="1"/>
          <p:nvPr/>
        </p:nvSpPr>
        <p:spPr>
          <a:xfrm>
            <a:off x="1331640" y="197346"/>
            <a:ext cx="763284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Сказка про микроба</a:t>
            </a:r>
          </a:p>
          <a:p>
            <a:r>
              <a:rPr lang="ru-RU" sz="1600" dirty="0"/>
              <a:t>Однажды Маруся пришла с прогулки и отказалась мыть ручки.</a:t>
            </a:r>
          </a:p>
          <a:p>
            <a:r>
              <a:rPr lang="ru-RU" sz="1600" dirty="0"/>
              <a:t>«Не хочу», -  сказала она, и топнула ножкой.</a:t>
            </a:r>
          </a:p>
          <a:p>
            <a:r>
              <a:rPr lang="ru-RU" sz="1600" dirty="0"/>
              <a:t>Взяла хлебушек со стола, кушает. А к правой Марусиной ручке прилип микроб: маленький-маленький, почти совсем невидимый с крохотными черными лапками и пушистым черным животиком. И он вместе с хлебушком попал к Марусе в животик.</a:t>
            </a:r>
          </a:p>
          <a:p>
            <a:r>
              <a:rPr lang="ru-RU" sz="1600" dirty="0"/>
              <a:t>Понравилось микробу у Маруси в животике: тепло, уютно. Только не нравилось ему, что к нему на голову сыпались хлебные крошки. Вот и говорит он Марусе: «Не садись Маруся за стульчик, не ешь хлебушек, я не хочу», - и сам лапками шевелит.</a:t>
            </a:r>
          </a:p>
          <a:p>
            <a:r>
              <a:rPr lang="ru-RU" sz="1600" dirty="0"/>
              <a:t>Неприятно стало Марусе от того, что кто-то у нее в животике сидит, да еще и командует. Животик заболел. Хотела Маруся поесть своего любимого супчика, рыбного.</a:t>
            </a:r>
          </a:p>
          <a:p>
            <a:r>
              <a:rPr lang="ru-RU" sz="1600" dirty="0"/>
              <a:t>А микроб опять говорит: «Не ешь Маруся супчик он невкусный». </a:t>
            </a:r>
          </a:p>
          <a:p>
            <a:r>
              <a:rPr lang="ru-RU" sz="1600" dirty="0"/>
              <a:t>Хотела Маруся пирожное вкусное превкусное съесть. А микроб опять за свое: «Не ешь Маруся пирожное. Оно не вкусное». </a:t>
            </a:r>
          </a:p>
          <a:p>
            <a:r>
              <a:rPr lang="ru-RU" sz="1600" dirty="0"/>
              <a:t>Возмутилась Маруся: «Как пирожное может быть невкусным? Мама, не хочу, чтобы микроб жил у меня в животике, кушать мне мешал».</a:t>
            </a:r>
          </a:p>
          <a:p>
            <a:r>
              <a:rPr lang="ru-RU" sz="1600" dirty="0"/>
              <a:t>«Хорошо, -  сказала мама, - дам тебе лекарство. Только впредь. Будь умной девочкой, мой всегда перед едой ручки».</a:t>
            </a:r>
          </a:p>
          <a:p>
            <a:r>
              <a:rPr lang="ru-RU" sz="1600" dirty="0"/>
              <a:t>Делать нечего, выпила Маруся лекарство: горькое прегорькое, и животик сразу перестал болеть. И пирожное потом съела: оно оказалось таким вкусным, что пальчики хотелось облизать, но Маруся не стала этого делать, а пошла и вымыла ручки. Так, еще раз, на всякий случай. </a:t>
            </a:r>
          </a:p>
        </p:txBody>
      </p:sp>
    </p:spTree>
    <p:extLst>
      <p:ext uri="{BB962C8B-B14F-4D97-AF65-F5344CB8AC3E}">
        <p14:creationId xmlns:p14="http://schemas.microsoft.com/office/powerpoint/2010/main" val="397679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1601787" y="533082"/>
            <a:ext cx="6354589" cy="5632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871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8C401A-A0B0-4B97-9854-6098702A58DF}"/>
              </a:ext>
            </a:extLst>
          </p:cNvPr>
          <p:cNvSpPr txBox="1"/>
          <p:nvPr/>
        </p:nvSpPr>
        <p:spPr>
          <a:xfrm>
            <a:off x="179512" y="117693"/>
            <a:ext cx="8964488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Лимончик и Микроб, или зачем мыть руки.</a:t>
            </a:r>
          </a:p>
          <a:p>
            <a:r>
              <a:rPr lang="ru-RU" sz="1500" dirty="0"/>
              <a:t>Лимончик — очень активный желтый бегемотик, как все дети 4-5 лет. Он любит прыгать, лазать и трогать на улице все-все! И камешек подберет, и в лужу руки окунет, и листок на дереве сорвет. А однажды поймал лягушку и принес ее показать маме. Мама, конечно, испугалась и чуть на стул не запрыгнула. Хотя лягушка была добрая и смешная.</a:t>
            </a:r>
          </a:p>
          <a:p>
            <a:r>
              <a:rPr lang="ru-RU" sz="1500" dirty="0"/>
              <a:t>После каждой прогулки мама настаивала на том, что Лимончик должен помыть руки. Не просто сполоснуть их водой, как он часто делал, а взять мыло, хорошенько намылить свои ладошки, потереть каждый пальчик, и только потом смыть пену. Мама говорила, что мыло убивает все бактерии. И болезни Лимончику будут не страшны. Мытье рук очень раздражало бегемотика. Ладоши выглядели абсолютно чистыми. Какие такие микробы? Что мама придумывает?</a:t>
            </a:r>
          </a:p>
          <a:p>
            <a:r>
              <a:rPr lang="ru-RU" sz="1500" dirty="0"/>
              <a:t>И вот однажды Лимончик маму обманул. Он не мыл руки. Вот совсем. Заходил в ванную комнату, включал воду, потом выключал и выходил. Бегемотик все ждал, когда же вредные микробы и бактерии нападут на него. Все было спокойно. Прошла неделя, потом вторая. Мама ничего не замечала, а Лимончик радовался.</a:t>
            </a:r>
          </a:p>
          <a:p>
            <a:r>
              <a:rPr lang="ru-RU" sz="1500" dirty="0"/>
              <a:t>Вечером Лимончик как всегда лег спать. Ночью ему приснился Микроб. Он громко смеялся и потирал свои грязные руки. Лимончик даже не думал, что у микробов тоже есть руки. Но Микроб хлопал в зеленые ладоши и звал бактерии посмотреть на желтого бегемотика, который не моет руки. Микроб и его подружки бактерии сели на кровать к Лимончику и рассказывали, как теперь им хорошо живется в животе бегемотика.</a:t>
            </a:r>
          </a:p>
          <a:p>
            <a:r>
              <a:rPr lang="ru-RU" sz="1500" dirty="0"/>
              <a:t>Утром у малыша заболел живот. Мама переживала и все удивлялась, что же произошло. К вечеру поднялась температура. Было совсем нехорошо. Бегемотик ничего не мог есть, его рвало и не было сил даже выпить воды. Мама вызвала скорую помощь. Врачи сделали укол, и Лимончик наконец уснул. Теперь Микроб был не один. Он привел к бегемотику всю свою семью: страшных зубастых микробов, которые становились все больше и злее. Все трогали животик маленького бегемота и противно хохотали. Лимончик расплакался и проснулся.</a:t>
            </a:r>
          </a:p>
        </p:txBody>
      </p:sp>
    </p:spTree>
    <p:extLst>
      <p:ext uri="{BB962C8B-B14F-4D97-AF65-F5344CB8AC3E}">
        <p14:creationId xmlns:p14="http://schemas.microsoft.com/office/powerpoint/2010/main" val="64653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FABCF-AFC5-48E7-89F1-9934A348D999}"/>
              </a:ext>
            </a:extLst>
          </p:cNvPr>
          <p:cNvSpPr txBox="1"/>
          <p:nvPr/>
        </p:nvSpPr>
        <p:spPr>
          <a:xfrm>
            <a:off x="251520" y="0"/>
            <a:ext cx="864096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Он рассказал маме о страшных микробах, которые приходят к нему. И о том, как он ее обманывал. Стыдно было очень, но живот болел сильно и микробы пугали.</a:t>
            </a:r>
          </a:p>
          <a:p>
            <a:r>
              <a:rPr lang="ru-RU" sz="1600" dirty="0"/>
              <a:t>Мама развела в стакане лекарство и сказала:</a:t>
            </a:r>
          </a:p>
          <a:p>
            <a:r>
              <a:rPr lang="ru-RU" sz="1600" dirty="0"/>
              <a:t>— Когда Микроб придет в гости и сядет на кровать, дай ему выпить это лекарство. Если ты уговоришь его, он больше не будет к тебе возвращаться. А еще обязательно расскажи, что ты подружился с мылом.</a:t>
            </a:r>
          </a:p>
          <a:p>
            <a:r>
              <a:rPr lang="ru-RU" sz="1600" dirty="0"/>
              <a:t>Лимончик снова уснул. Микроб явился очень быстро. Он как-то даже подрос и стал еще противнее. А на голове у него выросли небольшие рожки. И тоже были грязные и зеленые.</a:t>
            </a:r>
          </a:p>
          <a:p>
            <a:r>
              <a:rPr lang="ru-RU" sz="1600" dirty="0"/>
              <a:t>— Я приготовил тебе вкусный лимонад. Почти как Кока-Кола, — сказал Лимончик.</a:t>
            </a:r>
          </a:p>
          <a:p>
            <a:r>
              <a:rPr lang="ru-RU" sz="1600" dirty="0"/>
              <a:t>— А что это ты такой добренький и не плачешь? — удивился Микроб.</a:t>
            </a:r>
          </a:p>
          <a:p>
            <a:r>
              <a:rPr lang="ru-RU" sz="1600" dirty="0"/>
              <a:t>— Просто решил угостить тебя, раз ты все равно приходишь ко мне каждую ночь.</a:t>
            </a:r>
          </a:p>
          <a:p>
            <a:r>
              <a:rPr lang="ru-RU" sz="1600" dirty="0"/>
              <a:t>Микроб взял стакан, понюхал, покрутил и выпил. Что тут началось! Микроб кричал, ругался, надулся как шарик и лопнул. Все его родственники и друзья испугались и начали выпрыгивать через окна и убегать в дверь.</a:t>
            </a:r>
          </a:p>
          <a:p>
            <a:r>
              <a:rPr lang="ru-RU" sz="1600" dirty="0"/>
              <a:t>— И не забудьте, мой лучший друг теперь — мыло!</a:t>
            </a:r>
          </a:p>
          <a:p>
            <a:r>
              <a:rPr lang="ru-RU" sz="1600" dirty="0"/>
              <a:t>Лимончик проснулся. Комната была пуста. И живот перестал болеть. И температура больше не поднималась. Бегемотик почувствовал, что проголодался и радостно прибежал к маме на кухню.</a:t>
            </a:r>
          </a:p>
          <a:p>
            <a:r>
              <a:rPr lang="ru-RU" sz="1600" dirty="0"/>
              <a:t>— Мама, они все убежали.</a:t>
            </a:r>
          </a:p>
          <a:p>
            <a:r>
              <a:rPr lang="ru-RU" sz="1600" dirty="0"/>
              <a:t>— Прекрасно, — улыбнулась мама, — думаю, мне больше не надо будет напоминать тебе о мыле?</a:t>
            </a:r>
          </a:p>
          <a:p>
            <a:r>
              <a:rPr lang="ru-RU" sz="1600" dirty="0"/>
              <a:t>С того дня Лимончик после улицы всегда тщательно мыл руки. Он очень хорошо запомнил, как болел живот, какой неприятный укол и какие страшные и противные микробы, и бактерии.</a:t>
            </a:r>
          </a:p>
          <a:p>
            <a:r>
              <a:rPr lang="ru-RU" sz="1600" dirty="0"/>
              <a:t>А вы моете руки после улицы?</a:t>
            </a:r>
          </a:p>
        </p:txBody>
      </p:sp>
    </p:spTree>
    <p:extLst>
      <p:ext uri="{BB962C8B-B14F-4D97-AF65-F5344CB8AC3E}">
        <p14:creationId xmlns:p14="http://schemas.microsoft.com/office/powerpoint/2010/main" val="1474778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7992888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93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/>
          <a:stretch/>
        </p:blipFill>
        <p:spPr bwMode="auto">
          <a:xfrm>
            <a:off x="251520" y="404664"/>
            <a:ext cx="871296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23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807DBF-8178-4696-8646-B27946D90407}"/>
              </a:ext>
            </a:extLst>
          </p:cNvPr>
          <p:cNvSpPr txBox="1"/>
          <p:nvPr/>
        </p:nvSpPr>
        <p:spPr>
          <a:xfrm>
            <a:off x="1295636" y="0"/>
            <a:ext cx="65527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Давайте повторим правила, которые помогут нам не болеть:</a:t>
            </a:r>
          </a:p>
          <a:p>
            <a:r>
              <a:rPr lang="ru-RU" dirty="0"/>
              <a:t>Не пить сырую воду.</a:t>
            </a:r>
          </a:p>
          <a:p>
            <a:r>
              <a:rPr lang="ru-RU" dirty="0"/>
              <a:t>Не есть немытые фрукты и овощи.</a:t>
            </a:r>
          </a:p>
          <a:p>
            <a:r>
              <a:rPr lang="ru-RU" dirty="0"/>
              <a:t>Не забывать почаще мыть руки с мылом.</a:t>
            </a:r>
          </a:p>
          <a:p>
            <a:r>
              <a:rPr lang="ru-RU" dirty="0"/>
              <a:t>Закаляться.</a:t>
            </a:r>
          </a:p>
          <a:p>
            <a:r>
              <a:rPr lang="ru-RU" dirty="0"/>
              <a:t>Проветривать помещение.</a:t>
            </a:r>
          </a:p>
          <a:p>
            <a:r>
              <a:rPr lang="ru-RU" dirty="0"/>
              <a:t>Гулять на свежем воздухе.</a:t>
            </a:r>
          </a:p>
          <a:p>
            <a:r>
              <a:rPr lang="ru-RU" dirty="0"/>
              <a:t>Не кутаться в тёплые одежды.</a:t>
            </a:r>
          </a:p>
          <a:p>
            <a:r>
              <a:rPr lang="ru-RU" dirty="0"/>
              <a:t>Одеваться по погоде</a:t>
            </a:r>
          </a:p>
          <a:p>
            <a:r>
              <a:rPr lang="ru-RU" dirty="0"/>
              <a:t>А можно самостоятельно пить лекарства?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E1A46-1683-4E6A-A9C8-671687A93D9C}"/>
              </a:ext>
            </a:extLst>
          </p:cNvPr>
          <p:cNvSpPr txBox="1"/>
          <p:nvPr/>
        </p:nvSpPr>
        <p:spPr>
          <a:xfrm>
            <a:off x="2555776" y="3212976"/>
            <a:ext cx="64087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Чтобы не заболеть и не встречаться с микробами, нужно:</a:t>
            </a:r>
          </a:p>
          <a:p>
            <a:r>
              <a:rPr lang="ru-RU" dirty="0"/>
              <a:t>«Убирать свои игрушки, маме дома помогать.</a:t>
            </a:r>
          </a:p>
          <a:p>
            <a:r>
              <a:rPr lang="ru-RU" dirty="0"/>
              <a:t>Чистым ушком на подушку ночью лечь в свою кровать.</a:t>
            </a:r>
          </a:p>
          <a:p>
            <a:r>
              <a:rPr lang="ru-RU" dirty="0"/>
              <a:t>Кушать кашу чистой ложкой, за обедом не болтать.</a:t>
            </a:r>
          </a:p>
          <a:p>
            <a:r>
              <a:rPr lang="ru-RU" dirty="0"/>
              <a:t>Поиграв с пушистой кошкой, руки мыть не забывать.</a:t>
            </a:r>
          </a:p>
          <a:p>
            <a:r>
              <a:rPr lang="ru-RU" dirty="0"/>
              <a:t>Фантик, огрызки, обрывки бумаг</a:t>
            </a:r>
          </a:p>
          <a:p>
            <a:r>
              <a:rPr lang="ru-RU" dirty="0"/>
              <a:t>В урну бросай или в мусорный бак.</a:t>
            </a:r>
          </a:p>
          <a:p>
            <a:r>
              <a:rPr lang="ru-RU" dirty="0"/>
              <a:t>Тогда сверкает речка, вокруг цветут цветы,</a:t>
            </a:r>
          </a:p>
          <a:p>
            <a:r>
              <a:rPr lang="ru-RU" dirty="0"/>
              <a:t>И не страшны микробы, когда чистюля ты.</a:t>
            </a:r>
          </a:p>
          <a:p>
            <a:r>
              <a:rPr lang="ru-RU" dirty="0"/>
              <a:t>- Я желаю вам быть всегда здоровыми, бодрыми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37531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A87A60-B5F2-411E-BE7D-5535F1547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660"/>
            <a:ext cx="823630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91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8"/>
          <a:stretch/>
        </p:blipFill>
        <p:spPr bwMode="auto">
          <a:xfrm>
            <a:off x="323528" y="3933056"/>
            <a:ext cx="3456385" cy="26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0C4CD-2182-4C73-A1F3-CF004F6865D0}"/>
              </a:ext>
            </a:extLst>
          </p:cNvPr>
          <p:cNvSpPr txBox="1"/>
          <p:nvPr/>
        </p:nvSpPr>
        <p:spPr>
          <a:xfrm>
            <a:off x="3777696" y="476672"/>
            <a:ext cx="50405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-Люди давно знали о существовании разных болезней. Иногда они заболевали, заражаясь друг от друга, а иногда просто потому, что ели немытые овощи и фрукты. Порой болезнь поражала жителей целого города. Но никто не мог сказать,  в чем ее причина, как инфекция переходит от человека к человеку и как от нее защититься. Так происходило до тех пор, пока ученые не изобрели микроскоп. И тогда врачи увидели тех невидимых отравителей, которые поселяются в организме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37713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248472" cy="36215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DE6E2A-4922-4720-A549-56F4AAF834F9}"/>
              </a:ext>
            </a:extLst>
          </p:cNvPr>
          <p:cNvSpPr txBox="1"/>
          <p:nvPr/>
        </p:nvSpPr>
        <p:spPr>
          <a:xfrm>
            <a:off x="2051721" y="155413"/>
            <a:ext cx="68867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Несмотря на крошечные размеры, микробы-существа могущественные. Стоит им только пробраться в организм человека, они начинают там разбойничать и размножаться. Особенно быстро они размножаются в организме человека. Там тепло, много еды, влаги и они чувствуют себя очень хорошо. А человеку становится плохо, он заболевает- чихает, кашляет, у него повышается температура. Таким образом, организм человека объявляет войну микробам.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EBEFF-0B11-443F-9DAD-A6309727BCD7}"/>
              </a:ext>
            </a:extLst>
          </p:cNvPr>
          <p:cNvSpPr txBox="1"/>
          <p:nvPr/>
        </p:nvSpPr>
        <p:spPr>
          <a:xfrm>
            <a:off x="5652120" y="3284984"/>
            <a:ext cx="25922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Микробы бывают разные:</a:t>
            </a:r>
          </a:p>
          <a:p>
            <a:r>
              <a:rPr lang="ru-RU" dirty="0"/>
              <a:t>Ужасные, опасные,</a:t>
            </a:r>
          </a:p>
          <a:p>
            <a:r>
              <a:rPr lang="ru-RU" dirty="0"/>
              <a:t>Страшные и грязные,</a:t>
            </a:r>
          </a:p>
          <a:p>
            <a:r>
              <a:rPr lang="ru-RU" dirty="0"/>
              <a:t>Корявые, дырявые,</a:t>
            </a:r>
          </a:p>
          <a:p>
            <a:r>
              <a:rPr lang="ru-RU" dirty="0"/>
              <a:t>Противные, заразные.</a:t>
            </a:r>
          </a:p>
          <a:p>
            <a:r>
              <a:rPr lang="ru-RU" dirty="0"/>
              <a:t>Какие безобразные.</a:t>
            </a:r>
          </a:p>
        </p:txBody>
      </p:sp>
    </p:spTree>
    <p:extLst>
      <p:ext uri="{BB962C8B-B14F-4D97-AF65-F5344CB8AC3E}">
        <p14:creationId xmlns:p14="http://schemas.microsoft.com/office/powerpoint/2010/main" val="248734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8780"/>
            <a:ext cx="417646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D7EEC-C3C3-4CA7-BF0B-6B39C8D839DF}"/>
              </a:ext>
            </a:extLst>
          </p:cNvPr>
          <p:cNvSpPr txBox="1"/>
          <p:nvPr/>
        </p:nvSpPr>
        <p:spPr>
          <a:xfrm>
            <a:off x="4833772" y="620688"/>
            <a:ext cx="403244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Бактерии и микробы живут повсюду: в почве, в воздухе, особенно в непроветриваемом помещении, в грязной воде, в пище, которую мы едим, особенно если она готовилась в грязной посуде, на немытых овощах, фруктах, на грязной одежде. Микробы и бактерии можно найти на всех предметах, с которыми мы соприкасаемся- на ручках дверей, на поручнях автобусов. Чаще всего у нас грязнятся руки. Вместе с грязью скапливается много заразных микробов. С рук они переносятся на лицо, глаза, губы, попадают в рот, вызывая различные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388307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25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80919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5B1072-181D-40A9-9E6A-3558718310E2}"/>
              </a:ext>
            </a:extLst>
          </p:cNvPr>
          <p:cNvSpPr txBox="1"/>
          <p:nvPr/>
        </p:nvSpPr>
        <p:spPr>
          <a:xfrm>
            <a:off x="2466019" y="55172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Полезные микробы  живут в молочных продуктах таких как простокваша, кефир.</a:t>
            </a:r>
          </a:p>
        </p:txBody>
      </p:sp>
    </p:spTree>
    <p:extLst>
      <p:ext uri="{BB962C8B-B14F-4D97-AF65-F5344CB8AC3E}">
        <p14:creationId xmlns:p14="http://schemas.microsoft.com/office/powerpoint/2010/main" val="104167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3317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</TotalTime>
  <Words>2348</Words>
  <Application>Microsoft Office PowerPoint</Application>
  <PresentationFormat>Экран (4:3)</PresentationFormat>
  <Paragraphs>107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13</cp:revision>
  <dcterms:created xsi:type="dcterms:W3CDTF">2022-03-18T02:44:17Z</dcterms:created>
  <dcterms:modified xsi:type="dcterms:W3CDTF">2022-04-01T18:20:25Z</dcterms:modified>
</cp:coreProperties>
</file>