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6" r:id="rId3"/>
    <p:sldId id="258" r:id="rId4"/>
    <p:sldId id="260" r:id="rId5"/>
    <p:sldId id="269" r:id="rId6"/>
    <p:sldId id="261" r:id="rId7"/>
    <p:sldId id="262" r:id="rId8"/>
    <p:sldId id="263" r:id="rId9"/>
    <p:sldId id="270" r:id="rId10"/>
    <p:sldId id="274" r:id="rId11"/>
    <p:sldId id="273" r:id="rId12"/>
    <p:sldId id="276" r:id="rId13"/>
    <p:sldId id="272" r:id="rId14"/>
    <p:sldId id="275" r:id="rId15"/>
    <p:sldId id="278" r:id="rId16"/>
    <p:sldId id="27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8F1975-5071-454F-9EFD-CEEECA3592D4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495BDEA-E1D8-41E7-97DE-DE6EEBC3CCC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Презентация для детей старшей группы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«Вода – волшебница»</a:t>
            </a:r>
          </a:p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2000" dirty="0" smtClean="0"/>
              <a:t>Подготовила: </a:t>
            </a:r>
            <a:r>
              <a:rPr lang="ru-RU" sz="2000" dirty="0" err="1" smtClean="0"/>
              <a:t>Шашкова</a:t>
            </a:r>
            <a:r>
              <a:rPr lang="ru-RU" sz="2000" dirty="0" smtClean="0"/>
              <a:t> Л.И.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МУНИЦИПАЛЬНОЕ БЮДЖЕТНОЕ ДОШКОЛЬНОЕ ОБРАЗОВАТЕЛЬНОЕ УЧРЕЖДЕНИЕ «ДЕТСКИЙ САД «ЧЕБУРАШКА» МУНИЦИПАЛЬНОГО ОБРАЗОВАНИЯ «ГОРОД ДЕСНОГОРСК» СМОЛЕНСКОЙ ОБЛАСТИ.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29833"/>
      </p:ext>
    </p:extLst>
  </p:cSld>
  <p:clrMapOvr>
    <a:masterClrMapping/>
  </p:clrMapOvr>
  <p:transition spd="slow" advTm="226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аша\Мои документы\в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3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аша\Мои документы\в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913"/>
            <a:ext cx="8280920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64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аша\Мои документы\в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0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ша\Мои документы\в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44"/>
            <a:ext cx="9144000" cy="67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42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аша\Мои документы\в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98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аша\Мои документы\в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6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7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аша\Мои документы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547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аша\Мои документы\в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2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512168"/>
          </a:xfrm>
        </p:spPr>
        <p:txBody>
          <a:bodyPr/>
          <a:lstStyle/>
          <a:p>
            <a:r>
              <a:rPr lang="ru-RU" smtClean="0"/>
              <a:t>Цель презентации: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680321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chemeClr val="bg1"/>
                </a:solidFill>
              </a:rPr>
              <a:t>формировать у детей представление о природном объекте – воде, о значении воды в природе.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6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аша\Мои документы\в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779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аша\Мои документы\в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аша\Мои документы\в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2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аша\Мои документы\в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41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аша\Мои документы\в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0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аша\Мои документы\в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4" y="-23879"/>
            <a:ext cx="9141341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2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аша\Мои документы\в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34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54</Words>
  <Application>Microsoft Office PowerPoint</Application>
  <PresentationFormat>Экран (4:3)</PresentationFormat>
  <Paragraphs>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МУНИЦИПАЛЬНОЕ БЮДЖЕТНОЕ ДОШКОЛЬНОЕ ОБРАЗОВАТЕЛЬНОЕ УЧРЕЖДЕНИЕ «ДЕТСКИЙ САД «ЧЕБУРАШКА» МУНИЦИПАЛЬНОГО ОБРАЗОВАНИЯ «ГОРОД ДЕСНОГОРСК» СМОЛЕНСКОЙ ОБЛАСТИ.</vt:lpstr>
      <vt:lpstr>Цель презентации: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WIN7XP</dc:creator>
  <cp:lastModifiedBy>WIN7XP</cp:lastModifiedBy>
  <cp:revision>9</cp:revision>
  <dcterms:created xsi:type="dcterms:W3CDTF">2019-01-21T09:06:37Z</dcterms:created>
  <dcterms:modified xsi:type="dcterms:W3CDTF">2019-01-21T11:22:36Z</dcterms:modified>
</cp:coreProperties>
</file>