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ds05.infourok.ru/uploads/ex/0f9a/0007c441-ba538e70/22/hello_html_m3d6542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214338"/>
            <a:ext cx="9501254" cy="73295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235745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Презентация на тему: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Один день из жизни дошколят 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мы творили…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6400800" cy="1209668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Бабаева Е. М.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f9a/0007c441-ba538e70/22/hello_html_m3d6542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214338"/>
            <a:ext cx="9429816" cy="73295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572428" cy="2214578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дети любят творить, а иногда и вытворять… Но наши дети всегда творят, потому что они невероятно творческие, чудные и замечательные! Вот мы и решили заняться творчеством. А началось все со знакомства  с народными игрушками. Ребята познакомились с дымковской игрушкой и, так полюбившейся всем, матрешкой.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s://sun9-29.userapi.com/impg/I0S_VtgHSnQRJDqoc1F4qYlOTZUnwACfx2MFfA/U_uf5JPhy_Y.jpg?size=810x1080&amp;quality=96&amp;sign=a6391aab2b5fc62d9809612e5c810d5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429000"/>
            <a:ext cx="2143140" cy="2913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357430"/>
            <a:ext cx="2500330" cy="2542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2928934"/>
            <a:ext cx="279581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4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ds05.infourok.ru/uploads/ex/0f9a/0007c441-ba538e70/22/hello_html_m3d6542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42900"/>
            <a:ext cx="9429816" cy="72580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000924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задумали работу, на которой было бы много матрешек, которые так полюбились детям.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85860"/>
            <a:ext cx="7643866" cy="52864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Работа началась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https://sun9-54.userapi.com/impg/CafAtQpGcGt2fkE69XavFowzATdf2Rg8FyfYLA/4ldTDq0fxvA.jpg?size=810x1080&amp;quality=96&amp;sign=d2ffcdca4bf9e75f07f7ebe14553ee7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357562"/>
            <a:ext cx="2071702" cy="2762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0" name="Picture 6" descr="https://sun9-9.userapi.com/impg/01M8jFGEhNbxw9y6n0zH-NZPmT-LVYOaVKMQ3Q/psctJmwjhC0.jpg?size=810x1080&amp;quality=96&amp;sign=0d00f44d8c7bdd20fc6621c5e5eb6c20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428736"/>
            <a:ext cx="2035983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2" name="Picture 8" descr="https://sun9-38.userapi.com/impg/fQzZnNPr-GnoT-PChjMQrLYjPEUSN7aarkKmXA/_C232d6J9_M.jpg?size=1280x960&amp;quality=96&amp;sign=50442f5f8d509fa516d7ac5606981041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857496"/>
            <a:ext cx="3071834" cy="2303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4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ds05.infourok.ru/uploads/ex/0f9a/0007c441-ba538e70/22/hello_html_m3d6542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214338"/>
            <a:ext cx="9429816" cy="72580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286676" cy="15001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дело ребята взялись</a:t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со всей своей детской ответственностью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4" name="Picture 6" descr="https://sun9-55.userapi.com/impg/iCVM_gYeN50gF2TZ6Vx6DoBssti63D_3IubA_A/KjHeOkZhMCk.jpg?size=810x1080&amp;quality=96&amp;sign=e1f7eca49bdec307c0d2d62ffaff0a1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190742"/>
            <a:ext cx="2286016" cy="3048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6" name="Picture 8" descr="https://sun9-20.userapi.com/impg/DrOgh3njDBpES0qaByFYJ8UnPwDnnQQX0vR_1Q/2F6JoIJ9kok.jpg?size=810x1080&amp;quality=96&amp;sign=3964cf71dce2ee730e132a4c8fe95ffe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071678"/>
            <a:ext cx="2303876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2" name="Picture 4" descr="https://sun9-1.userapi.com/impg/OkEBzLNKYkdjVo6aS2ZdLUU7hLRTxzRvYl7pyA/ihh55SrPGEY.jpg?size=1280x960&amp;quality=96&amp;sign=f21d6b63c24a887925a7fd075c9ca555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714620"/>
            <a:ext cx="2928958" cy="2196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4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ds05.infourok.ru/uploads/ex/0f9a/0007c441-ba538e70/22/hello_html_m3d6542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214338"/>
            <a:ext cx="9429784" cy="7215238"/>
          </a:xfrm>
          <a:prstGeom prst="rect">
            <a:avLst/>
          </a:prstGeom>
          <a:noFill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14290"/>
            <a:ext cx="3286148" cy="3046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14290"/>
            <a:ext cx="3749020" cy="3087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8" name="Picture 6" descr="https://sun9-28.userapi.com/impg/I-0OKaKYirxvluFsMuQffZK7ULslpfuc_DTRbA/bVpKrVBfch8.jpg?size=810x1080&amp;quality=96&amp;sign=cf162dbd658d12f250ff368c9d1fafb0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429000"/>
            <a:ext cx="3143272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357562"/>
            <a:ext cx="3355967" cy="307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4000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ds05.infourok.ru/uploads/ex/0f9a/0007c441-ba538e70/22/hello_html_m3d6542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7175"/>
            <a:ext cx="9163050" cy="7329513"/>
          </a:xfrm>
          <a:prstGeom prst="rect">
            <a:avLst/>
          </a:prstGeom>
          <a:noFill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85728"/>
            <a:ext cx="7040608" cy="3333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786190"/>
            <a:ext cx="3143272" cy="2838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786190"/>
            <a:ext cx="3102150" cy="2752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4000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ds05.infourok.ru/uploads/ex/0f9a/0007c441-ba538e70/22/hello_html_m3d6542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214338"/>
            <a:ext cx="9429816" cy="72580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286676" cy="11430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Идет бурное обсуждение 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643050"/>
            <a:ext cx="6000792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ds05.infourok.ru/uploads/ex/0f9a/0007c441-ba538e70/22/hello_html_m3d6542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214338"/>
            <a:ext cx="9429816" cy="72580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286676" cy="7143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вот такие замечательные матрешки у нас получились!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214422"/>
            <a:ext cx="5091270" cy="2509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857628"/>
            <a:ext cx="4950744" cy="2643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ds05.infourok.ru/uploads/ex/0f9a/0007c441-ba538e70/22/hello_html_m3d6542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214338"/>
            <a:ext cx="9429816" cy="72580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286676" cy="11430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714488"/>
            <a:ext cx="7072362" cy="4604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2500" y="1866888"/>
            <a:ext cx="7072362" cy="4604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4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150</TotalTime>
  <Words>105</Words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на тему: Один день из жизни дошколят  или  как мы творили… </vt:lpstr>
      <vt:lpstr>Все дети любят творить, а иногда и вытворять… Но наши дети всегда творят, потому что они невероятно творческие, чудные и замечательные! Вот мы и решили заняться творчеством. А началось все со знакомства  с народными игрушками. Ребята познакомились с дымковской игрушкой и, так полюбившейся всем, матрешкой.</vt:lpstr>
      <vt:lpstr>Мы задумали работу, на которой было бы много матрешек, которые так полюбились детям.</vt:lpstr>
      <vt:lpstr>За дело ребята взялись  со всей своей детской ответственностью</vt:lpstr>
      <vt:lpstr>Слайд 5</vt:lpstr>
      <vt:lpstr>Слайд 6</vt:lpstr>
      <vt:lpstr>Идет бурное обсуждение </vt:lpstr>
      <vt:lpstr>А вот такие замечательные матрешки у нас получились!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17</cp:revision>
  <dcterms:created xsi:type="dcterms:W3CDTF">2021-03-22T13:52:30Z</dcterms:created>
  <dcterms:modified xsi:type="dcterms:W3CDTF">2021-03-22T17:05:48Z</dcterms:modified>
</cp:coreProperties>
</file>