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9" r:id="rId23"/>
    <p:sldId id="280" r:id="rId24"/>
    <p:sldId id="278" r:id="rId25"/>
    <p:sldId id="284" r:id="rId26"/>
    <p:sldId id="282" r:id="rId27"/>
    <p:sldId id="285" r:id="rId28"/>
    <p:sldId id="281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168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0088-C073-4042-9B49-86C3D03401B5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3CA4-BDC5-463A-9B64-183F76F0D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0088-C073-4042-9B49-86C3D03401B5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3CA4-BDC5-463A-9B64-183F76F0D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0088-C073-4042-9B49-86C3D03401B5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3CA4-BDC5-463A-9B64-183F76F0D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0088-C073-4042-9B49-86C3D03401B5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3CA4-BDC5-463A-9B64-183F76F0D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0088-C073-4042-9B49-86C3D03401B5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3CA4-BDC5-463A-9B64-183F76F0D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0088-C073-4042-9B49-86C3D03401B5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3CA4-BDC5-463A-9B64-183F76F0D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0088-C073-4042-9B49-86C3D03401B5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3CA4-BDC5-463A-9B64-183F76F0D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0088-C073-4042-9B49-86C3D03401B5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3CA4-BDC5-463A-9B64-183F76F0D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0088-C073-4042-9B49-86C3D03401B5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3CA4-BDC5-463A-9B64-183F76F0D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0088-C073-4042-9B49-86C3D03401B5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3CA4-BDC5-463A-9B64-183F76F0D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0088-C073-4042-9B49-86C3D03401B5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3CA4-BDC5-463A-9B64-183F76F0D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50088-C073-4042-9B49-86C3D03401B5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83CA4-BDC5-463A-9B64-183F76F0D5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785795"/>
            <a:ext cx="66437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Как мы готовились к празднованию Нового года в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группе.</a:t>
            </a:r>
          </a:p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1\Desktop\ватцап\WhatsApp Image 2022-01-03 at 14.40.5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28604"/>
            <a:ext cx="4643470" cy="6072230"/>
          </a:xfrm>
          <a:prstGeom prst="rect">
            <a:avLst/>
          </a:prstGeom>
          <a:noFill/>
        </p:spPr>
      </p:pic>
      <p:pic>
        <p:nvPicPr>
          <p:cNvPr id="8195" name="Picture 3" descr="C:\Users\1\Desktop\ватцап\WhatsApp Image 2022-01-03 at 14.43.5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04"/>
            <a:ext cx="3500462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1\Desktop\ватцап\WhatsApp Image 2022-01-03 at 14.43.55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28605"/>
            <a:ext cx="6000792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1\Desktop\ватцап\WhatsApp Image 2022-01-03 at 14.40.5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71546"/>
            <a:ext cx="4214842" cy="5357850"/>
          </a:xfrm>
          <a:prstGeom prst="rect">
            <a:avLst/>
          </a:prstGeom>
          <a:noFill/>
        </p:spPr>
      </p:pic>
      <p:pic>
        <p:nvPicPr>
          <p:cNvPr id="10244" name="Picture 4" descr="C:\Users\1\Desktop\ватцап\WhatsApp Image 2022-01-03 at 14.41.0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285728"/>
            <a:ext cx="4143403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1\Desktop\ватцап\WhatsApp Image 2022-01-03 at 14.40.53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071546"/>
            <a:ext cx="3786214" cy="5357851"/>
          </a:xfrm>
          <a:prstGeom prst="rect">
            <a:avLst/>
          </a:prstGeom>
          <a:noFill/>
        </p:spPr>
      </p:pic>
      <p:pic>
        <p:nvPicPr>
          <p:cNvPr id="11267" name="Picture 3" descr="C:\Users\1\Desktop\ватцап\WhatsApp Image 2022-01-03 at 14.43.49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357166"/>
            <a:ext cx="3786213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1\Desktop\ватцап\WhatsApp Image 2022-01-03 at 14.41.0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00042"/>
            <a:ext cx="4714907" cy="6000792"/>
          </a:xfrm>
          <a:prstGeom prst="rect">
            <a:avLst/>
          </a:prstGeom>
          <a:noFill/>
        </p:spPr>
      </p:pic>
      <p:pic>
        <p:nvPicPr>
          <p:cNvPr id="12291" name="Picture 3" descr="C:\Users\1\Desktop\ватцап\WhatsApp Image 2022-01-03 at 14.43.53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285728"/>
            <a:ext cx="3643337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4339" name="Picture 3" descr="C:\Users\1\Desktop\ватцап\WhatsApp Image 2022-01-03 at 14.43.5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142984"/>
            <a:ext cx="4357718" cy="5429289"/>
          </a:xfrm>
          <a:prstGeom prst="rect">
            <a:avLst/>
          </a:prstGeom>
          <a:noFill/>
        </p:spPr>
      </p:pic>
      <p:pic>
        <p:nvPicPr>
          <p:cNvPr id="14340" name="Picture 4" descr="C:\Users\1\Desktop\ватцап\WhatsApp Image 2022-01-03 at 14.43.5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285729"/>
            <a:ext cx="3857652" cy="457203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C:\Users\1\Desktop\ватцап\WhatsApp Image 2022-01-03 at 14.43.52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488"/>
            <a:ext cx="4357718" cy="4786346"/>
          </a:xfrm>
          <a:prstGeom prst="rect">
            <a:avLst/>
          </a:prstGeom>
          <a:noFill/>
        </p:spPr>
      </p:pic>
      <p:pic>
        <p:nvPicPr>
          <p:cNvPr id="15363" name="Picture 3" descr="C:\Users\1\Desktop\ватцап\WhatsApp Image 2022-01-03 at 14.43.5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975" y="285728"/>
            <a:ext cx="4121149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C:\Users\1\Desktop\ватцап\WhatsApp Image 2022-01-03 at 14.41.1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28604"/>
            <a:ext cx="4429156" cy="6000792"/>
          </a:xfrm>
          <a:prstGeom prst="rect">
            <a:avLst/>
          </a:prstGeom>
          <a:noFill/>
        </p:spPr>
      </p:pic>
      <p:pic>
        <p:nvPicPr>
          <p:cNvPr id="16387" name="Picture 3" descr="C:\Users\1\Desktop\ватцап\WhatsApp Image 2022-01-03 at 14.43.4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428603"/>
            <a:ext cx="3714775" cy="492922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1\Desktop\ватцап\WhatsApp Image 2022-01-03 at 14.43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5" y="1071546"/>
            <a:ext cx="3357587" cy="5357850"/>
          </a:xfrm>
          <a:prstGeom prst="rect">
            <a:avLst/>
          </a:prstGeom>
          <a:noFill/>
        </p:spPr>
      </p:pic>
      <p:pic>
        <p:nvPicPr>
          <p:cNvPr id="6" name="Picture 2" descr="C:\Users\1\Desktop\ватцап\WhatsApp Image 2022-01-03 at 14.41.1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571480"/>
            <a:ext cx="4071965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1\Desktop\ватцап\WhatsApp Image 2022-01-03 at 14.43.50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1" y="642918"/>
            <a:ext cx="3857653" cy="5786478"/>
          </a:xfrm>
          <a:prstGeom prst="rect">
            <a:avLst/>
          </a:prstGeom>
          <a:noFill/>
        </p:spPr>
      </p:pic>
      <p:pic>
        <p:nvPicPr>
          <p:cNvPr id="18437" name="Picture 5" descr="C:\Users\1\Desktop\ватцап\WhatsApp Image 2022-01-03 at 14.41.0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285729"/>
            <a:ext cx="4429155" cy="350046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85729"/>
            <a:ext cx="7715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Приближается Новый год – любимый праздник сказки, веселых игр, сюрпризов, приключений, самый чудесный, наполненный волшебством праздник, которого с нетерпением ждут дети и взрослые. С его приходом дома наполняются необычной сказочной атмосферой.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группе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 полным ходом идет подготовка к новогодним праздникам. Мы вместе с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родителями  и детьми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украсили нашу группу, приемную</a:t>
            </a:r>
          </a:p>
        </p:txBody>
      </p:sp>
      <p:pic>
        <p:nvPicPr>
          <p:cNvPr id="2050" name="Picture 2" descr="C:\Users\1\Desktop\WhatsApp Image 2022-01-03 at 14.41.0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286124"/>
            <a:ext cx="5072098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C:\Users\1\Desktop\фото\WhatsApp Image 2022-01-03 at 14.41.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3571900" cy="4071966"/>
          </a:xfrm>
          <a:prstGeom prst="rect">
            <a:avLst/>
          </a:prstGeom>
          <a:noFill/>
        </p:spPr>
      </p:pic>
      <p:pic>
        <p:nvPicPr>
          <p:cNvPr id="19459" name="Picture 3" descr="C:\Users\1\Desktop\фото\WhatsApp Image 2022-01-11 at 14.31.34 (2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1198" y="1071546"/>
            <a:ext cx="4875644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Users\1\Desktop\фото\WhatsApp Image 2022-01-03 at 14.43.5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00041"/>
            <a:ext cx="3929090" cy="6000793"/>
          </a:xfrm>
          <a:prstGeom prst="rect">
            <a:avLst/>
          </a:prstGeom>
          <a:noFill/>
        </p:spPr>
      </p:pic>
      <p:pic>
        <p:nvPicPr>
          <p:cNvPr id="20483" name="Picture 3" descr="C:\Users\1\Desktop\фото\WhatsApp Image 2022-01-03 at 14.43.54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71480"/>
            <a:ext cx="4214842" cy="5857917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C:\Users\1\Desktop\WhatsApp Image 2022-01-03 at 14.38.2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00042"/>
            <a:ext cx="5143536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C:\Users\1\Desktop\WhatsApp Image 2022-01-03 at 14.38.22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57166"/>
            <a:ext cx="4786346" cy="571504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00364" y="500042"/>
            <a:ext cx="578647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Всё это помогло погрузиться в атмосферу приближающегося праздника. С хороводом снежинок и с морозами идёт к нам Новый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год. Любимый всеми праздник подарит новые надежды и веру в лучшее.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Люди поздравляют друг друга и желают счастья. Хотелось бы, что бы Новый год принёс всем нам только удачу, а желания, которые каждый из нас загадает под бой курантов, непременно сбылись.</a:t>
            </a:r>
          </a:p>
        </p:txBody>
      </p:sp>
    </p:spTree>
  </p:cSld>
  <p:clrMapOvr>
    <a:masterClrMapping/>
  </p:clrMapOvr>
  <p:transition spd="med" advTm="8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5603" name="Picture 3" descr="C:\Users\1\Desktop\ватцап\WhatsApp Image 2022-01-03 at 14.38.2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71480"/>
            <a:ext cx="7286676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C:\Users\1\Desktop\фото\WhatsApp Image 2022-01-03 at 14.45.38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505329"/>
            <a:ext cx="5857916" cy="592406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1\Desktop\ватцап\WhatsApp Image 2022-01-03 at 14.38.17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71480"/>
            <a:ext cx="5500726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C:\Users\1\Desktop\ватцап\WhatsApp Image 2022-01-03 at 14.38.18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28604"/>
            <a:ext cx="5357849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357166"/>
            <a:ext cx="54292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Скоро, скоро Новый год!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Он нам радость принесёт!»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Дед Мороз придет к нам скоро,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Дверь откроется – и вот он,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Принесет с собою ворох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Поздравлений с Новым годом,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Теплых, ярких и душевных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Пожеланий самых разных,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Станет пусть для всех волшебным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Этот праздник Новый год!</a:t>
            </a:r>
          </a:p>
        </p:txBody>
      </p:sp>
    </p:spTree>
  </p:cSld>
  <p:clrMapOvr>
    <a:masterClrMapping/>
  </p:clrMapOvr>
  <p:transition spd="med" advTm="9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1\Desktop\WhatsApp Image 2022-01-03 at 14.40.5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500041"/>
            <a:ext cx="4429155" cy="3500463"/>
          </a:xfrm>
          <a:prstGeom prst="rect">
            <a:avLst/>
          </a:prstGeom>
          <a:noFill/>
        </p:spPr>
      </p:pic>
      <p:pic>
        <p:nvPicPr>
          <p:cNvPr id="3075" name="Picture 3" descr="C:\Users\1\Desktop\WhatsApp Image 2022-01-03 at 14.41.09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5" y="1785926"/>
            <a:ext cx="4500595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1\Desktop\ватцап\WhatsApp Image 2022-01-03 at 14.38.2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28604"/>
            <a:ext cx="4913320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285728"/>
            <a:ext cx="49292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Важную роль в подготовке к Новому году играют разные поделки, изготовленные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детьми  совместно с родителями.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 нас в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детском саду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есть традиция, для создания праздничного настроения, проходит выставка поделок «Мастерская Деда Мороза»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дети принимают активное участие в этой выставке, становятся творцами и художниками, делают замечательные поделки вместе, радуя всех своим мастерством</a:t>
            </a:r>
          </a:p>
        </p:txBody>
      </p:sp>
    </p:spTree>
  </p:cSld>
  <p:clrMapOvr>
    <a:masterClrMapping/>
  </p:clrMapOvr>
  <p:transition spd="med" advTm="8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1\Desktop\ватцап\WhatsApp Image 2022-01-03 at 14.40.4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3643338" cy="3286148"/>
          </a:xfrm>
          <a:prstGeom prst="rect">
            <a:avLst/>
          </a:prstGeom>
          <a:noFill/>
        </p:spPr>
      </p:pic>
      <p:pic>
        <p:nvPicPr>
          <p:cNvPr id="5124" name="Picture 4" descr="C:\Users\1\Desktop\ватцап\WhatsApp Image 2022-01-03 at 14.40.4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1" y="428603"/>
            <a:ext cx="4143404" cy="600079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1\Desktop\ватцап\WhatsApp Image 2022-01-03 at 14.38.23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500042"/>
            <a:ext cx="5572165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1\Desktop\ватцап\WhatsApp Image 2022-01-03 at 14.38.21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85728"/>
            <a:ext cx="5500726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ce_screenshot_20220120-164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1\Desktop\ватцап\WhatsApp Image 2022-01-03 at 14.38.20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500042"/>
            <a:ext cx="5214974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92</Words>
  <Application>Microsoft Office PowerPoint</Application>
  <PresentationFormat>Экран (4:3)</PresentationFormat>
  <Paragraphs>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</cp:revision>
  <dcterms:created xsi:type="dcterms:W3CDTF">2022-01-20T09:57:35Z</dcterms:created>
  <dcterms:modified xsi:type="dcterms:W3CDTF">2022-01-20T11:52:42Z</dcterms:modified>
</cp:coreProperties>
</file>