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94" r:id="rId3"/>
    <p:sldId id="267" r:id="rId4"/>
    <p:sldId id="272" r:id="rId5"/>
    <p:sldId id="271" r:id="rId6"/>
    <p:sldId id="273" r:id="rId7"/>
    <p:sldId id="274" r:id="rId8"/>
    <p:sldId id="275" r:id="rId9"/>
    <p:sldId id="277" r:id="rId10"/>
    <p:sldId id="278" r:id="rId11"/>
    <p:sldId id="279" r:id="rId12"/>
    <p:sldId id="27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2" r:id="rId24"/>
    <p:sldId id="291" r:id="rId25"/>
    <p:sldId id="293" r:id="rId26"/>
    <p:sldId id="295" r:id="rId27"/>
    <p:sldId id="296" r:id="rId28"/>
    <p:sldId id="297" r:id="rId29"/>
  </p:sldIdLst>
  <p:sldSz cx="9144000" cy="6858000" type="screen4x3"/>
  <p:notesSz cx="6858000" cy="9144000"/>
  <p:embeddedFontLst>
    <p:embeddedFont>
      <p:font typeface="Rubius" charset="0"/>
      <p:regular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442"/>
    <a:srgbClr val="007A77"/>
    <a:srgbClr val="A27800"/>
    <a:srgbClr val="8D1E1B"/>
    <a:srgbClr val="CC0000"/>
    <a:srgbClr val="009E9A"/>
    <a:srgbClr val="CCFFFF"/>
    <a:srgbClr val="008986"/>
    <a:srgbClr val="FFFF93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4442"/>
                </a:solidFill>
              </a:rPr>
              <a:t/>
            </a:r>
            <a:br>
              <a:rPr lang="ru-RU" dirty="0" smtClean="0">
                <a:solidFill>
                  <a:srgbClr val="004442"/>
                </a:solidFill>
              </a:rPr>
            </a:br>
            <a:r>
              <a:rPr lang="ru-RU" dirty="0" smtClean="0">
                <a:solidFill>
                  <a:srgbClr val="004442"/>
                </a:solidFill>
              </a:rPr>
              <a:t/>
            </a:r>
            <a:br>
              <a:rPr lang="ru-RU" dirty="0" smtClean="0">
                <a:solidFill>
                  <a:srgbClr val="004442"/>
                </a:solidFill>
              </a:rPr>
            </a:br>
            <a:r>
              <a:rPr lang="ru-RU" dirty="0" smtClean="0">
                <a:solidFill>
                  <a:srgbClr val="004442"/>
                </a:solidFill>
              </a:rPr>
              <a:t/>
            </a:r>
            <a:br>
              <a:rPr lang="ru-RU" dirty="0" smtClean="0">
                <a:solidFill>
                  <a:srgbClr val="004442"/>
                </a:solidFill>
              </a:rPr>
            </a:br>
            <a:r>
              <a:rPr lang="ru-RU" dirty="0" smtClean="0">
                <a:solidFill>
                  <a:srgbClr val="004442"/>
                </a:solidFill>
              </a:rPr>
              <a:t/>
            </a:r>
            <a:br>
              <a:rPr lang="ru-RU" dirty="0" smtClean="0">
                <a:solidFill>
                  <a:srgbClr val="004442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Дидактическое пособие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«ВОТ  КАКИЕ  КУКЛЫ»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МБДОУ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НДС «Золотой Петушок»  п.г.т. Новый Рогачик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Городищенский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район, Волгоградская область.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>
              <a:solidFill>
                <a:srgbClr val="00444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08719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Современная игровая технология  «ЛЭПБУК»,                                               как средство познавательного развития                                            младших дошкольников. 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7.46 (2).jpeg"/>
          <p:cNvPicPr/>
          <p:nvPr/>
        </p:nvPicPr>
        <p:blipFill>
          <a:blip r:embed="rId2" cstate="print"/>
          <a:srcRect l="4329" t="25120" r="4594" b="16827"/>
          <a:stretch>
            <a:fillRect/>
          </a:stretch>
        </p:blipFill>
        <p:spPr bwMode="auto">
          <a:xfrm>
            <a:off x="1835696" y="548680"/>
            <a:ext cx="5904656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7.49 (3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1683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Рисунок 2" descr="C:\Users\User\Desktop\ФОТО МАМА\WhatsApp Unknown 2021-04-21 at 20.49.25\WhatsApp Image 2021-04-21 at 21.47.42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Рисунок 3" descr="C:\Users\User\Desktop\ФОТО МАМА2\WhatsApp Unknown 2021-04-22 at 14.36.48\WhatsApp Image 2021-04-22 at 15.34.2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4664"/>
            <a:ext cx="36724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7.49 (2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312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МАМА\WhatsApp Unknown 2021-04-21 at 20.49.25\WhatsApp Image 2021-04-21 at 21.47.49.jpeg"/>
          <p:cNvPicPr/>
          <p:nvPr/>
        </p:nvPicPr>
        <p:blipFill>
          <a:blip r:embed="rId3" cstate="print"/>
          <a:srcRect t="6353" b="14824"/>
          <a:stretch>
            <a:fillRect/>
          </a:stretch>
        </p:blipFill>
        <p:spPr bwMode="auto">
          <a:xfrm>
            <a:off x="4572000" y="836712"/>
            <a:ext cx="36004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7.4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3843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МАМА2\WhatsApp Unknown 2021-04-22 at 14.36.41\WhatsApp Image 2021-04-22 at 15.33.43 (2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37444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ФОТО МАМА\WhatsApp Unknown 2021-04-21 at 20.49.25\WhatsApp Image 2021-04-21 at 21.47.45 (2).jpeg"/>
          <p:cNvPicPr/>
          <p:nvPr/>
        </p:nvPicPr>
        <p:blipFill>
          <a:blip r:embed="rId2" cstate="print"/>
          <a:srcRect r="13793"/>
          <a:stretch>
            <a:fillRect/>
          </a:stretch>
        </p:blipFill>
        <p:spPr bwMode="auto">
          <a:xfrm>
            <a:off x="827584" y="692696"/>
            <a:ext cx="3600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МАМА2\WhatsApp Unknown 2021-04-22 at 14.36.48\WhatsApp Image 2021-04-22 at 15.34.29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5283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6.56 (3).jpeg"/>
          <p:cNvPicPr/>
          <p:nvPr/>
        </p:nvPicPr>
        <p:blipFill>
          <a:blip r:embed="rId2" cstate="print"/>
          <a:srcRect t="2217" r="3561"/>
          <a:stretch>
            <a:fillRect/>
          </a:stretch>
        </p:blipFill>
        <p:spPr bwMode="auto">
          <a:xfrm>
            <a:off x="611560" y="1196752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МАМА\WhatsApp Unknown 2021-04-21 at 20.49.25\WhatsApp Image 2021-04-21 at 21.46.5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2\WhatsApp Unknown 2021-04-22 at 14.36.41\WhatsApp Image 2021-04-22 at 15.31.20 (2).jpeg"/>
          <p:cNvPicPr/>
          <p:nvPr/>
        </p:nvPicPr>
        <p:blipFill>
          <a:blip r:embed="rId2" cstate="print"/>
          <a:srcRect t="3750"/>
          <a:stretch>
            <a:fillRect/>
          </a:stretch>
        </p:blipFill>
        <p:spPr bwMode="auto">
          <a:xfrm>
            <a:off x="2051720" y="476672"/>
            <a:ext cx="51845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МАМА2\WhatsApp Unknown 2021-04-22 at 14.36.48\WhatsApp Image 2021-04-22 at 15.34.13.jpeg"/>
          <p:cNvPicPr/>
          <p:nvPr/>
        </p:nvPicPr>
        <p:blipFill>
          <a:blip r:embed="rId2" cstate="print"/>
          <a:srcRect b="7726"/>
          <a:stretch>
            <a:fillRect/>
          </a:stretch>
        </p:blipFill>
        <p:spPr bwMode="auto">
          <a:xfrm>
            <a:off x="4499992" y="692696"/>
            <a:ext cx="381642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МАМА2\WhatsApp Unknown 2021-04-22 at 14.36.48\WhatsApp Image 2021-04-22 at 15.34.28.jpeg"/>
          <p:cNvPicPr/>
          <p:nvPr/>
        </p:nvPicPr>
        <p:blipFill>
          <a:blip r:embed="rId3" cstate="print"/>
          <a:srcRect b="40789"/>
          <a:stretch>
            <a:fillRect/>
          </a:stretch>
        </p:blipFill>
        <p:spPr bwMode="auto">
          <a:xfrm>
            <a:off x="611560" y="980728"/>
            <a:ext cx="37444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МАМА\WhatsApp Unknown 2021-04-21 at 20.49.25\WhatsApp Image 2021-04-21 at 21.48.0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19474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ФОТО МАМА2\WhatsApp Unknown 2021-04-22 at 14.36.41\WhatsApp Image 2021-04-22 at 15.31.53 (1).jpeg"/>
          <p:cNvPicPr/>
          <p:nvPr/>
        </p:nvPicPr>
        <p:blipFill>
          <a:blip r:embed="rId3" cstate="print"/>
          <a:srcRect t="4892" b="31116"/>
          <a:stretch>
            <a:fillRect/>
          </a:stretch>
        </p:blipFill>
        <p:spPr bwMode="auto">
          <a:xfrm>
            <a:off x="4067944" y="980728"/>
            <a:ext cx="43924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 МАМА\WhatsApp Unknown 2021-04-21 at 20.49.25\WhatsApp Image 2021-04-21 at 21.46.56 (2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32403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E:\ФОТО МАМА2\WhatsApp Unknown 2021-04-22 at 14.36.41\WhatsApp Image 2021-04-22 at 15.32.04 (2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МАМА\WhatsApp Unknown 2021-04-21 at 20.49.25\WhatsApp Image 2021-04-21 at 21.46.50 (1).jpeg"/>
          <p:cNvPicPr/>
          <p:nvPr/>
        </p:nvPicPr>
        <p:blipFill>
          <a:blip r:embed="rId4" cstate="print"/>
          <a:srcRect l="31841" r="25716" b="23726"/>
          <a:stretch>
            <a:fillRect/>
          </a:stretch>
        </p:blipFill>
        <p:spPr bwMode="auto">
          <a:xfrm rot="16200000">
            <a:off x="3861457" y="2987415"/>
            <a:ext cx="178112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3096344" cy="136815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Презентация ЛЭПБУКА.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952328" cy="428133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4442"/>
                </a:solidFill>
              </a:rPr>
              <a:t> Подготовила: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4442"/>
                </a:solidFill>
              </a:rPr>
              <a:t>воспитатель первой категории </a:t>
            </a:r>
            <a:br>
              <a:rPr lang="ru-RU" sz="2800" dirty="0" smtClean="0">
                <a:solidFill>
                  <a:srgbClr val="004442"/>
                </a:solidFill>
              </a:rPr>
            </a:br>
            <a:r>
              <a:rPr lang="ru-RU" sz="2800" dirty="0" err="1" smtClean="0">
                <a:solidFill>
                  <a:srgbClr val="004442"/>
                </a:solidFill>
              </a:rPr>
              <a:t>Чеснокова</a:t>
            </a:r>
            <a:r>
              <a:rPr lang="ru-RU" sz="2800" dirty="0" smtClean="0">
                <a:solidFill>
                  <a:srgbClr val="004442"/>
                </a:solidFill>
              </a:rPr>
              <a:t> Татьяна Николаевна</a:t>
            </a:r>
            <a:br>
              <a:rPr lang="ru-RU" sz="2800" dirty="0" smtClean="0">
                <a:solidFill>
                  <a:srgbClr val="004442"/>
                </a:solidFill>
              </a:rPr>
            </a:br>
            <a:r>
              <a:rPr lang="ru-RU" sz="2800" dirty="0" smtClean="0">
                <a:solidFill>
                  <a:srgbClr val="004442"/>
                </a:solidFill>
              </a:rPr>
              <a:t>МБДОУ НДС «Золотой Петушок»</a:t>
            </a:r>
            <a:endParaRPr lang="ru-RU" sz="2800" dirty="0"/>
          </a:p>
        </p:txBody>
      </p:sp>
      <p:pic>
        <p:nvPicPr>
          <p:cNvPr id="6" name="Содержимое 5" descr="C:\Users\User\Desktop\20200304_183217.jpg"/>
          <p:cNvPicPr>
            <a:picLocks noGrp="1"/>
          </p:cNvPicPr>
          <p:nvPr>
            <p:ph idx="1"/>
          </p:nvPr>
        </p:nvPicPr>
        <p:blipFill>
          <a:blip r:embed="rId2" cstate="print"/>
          <a:srcRect l="10000" t="2440" b="6363"/>
          <a:stretch>
            <a:fillRect/>
          </a:stretch>
        </p:blipFill>
        <p:spPr bwMode="auto">
          <a:xfrm rot="5400000">
            <a:off x="3923927" y="1700809"/>
            <a:ext cx="4896544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 МАМА\WhatsApp Unknown 2021-04-21 at 20.49.25\WhatsApp Image 2021-04-21 at 21.46.52 (3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9942">
            <a:off x="716558" y="1659815"/>
            <a:ext cx="2161442" cy="28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МАМА\WhatsApp Unknown 2021-04-21 at 20.49.25\WhatsApp Image 2021-04-21 at 21.46.56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9842">
            <a:off x="5887851" y="1641457"/>
            <a:ext cx="2372995" cy="31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E:\ФОТО МАМА2\WhatsApp Unknown 2021-04-22 at 14.36.41\WhatsApp Image 2021-04-22 at 15.32.53 (1).jpeg"/>
          <p:cNvPicPr/>
          <p:nvPr/>
        </p:nvPicPr>
        <p:blipFill>
          <a:blip r:embed="rId4" cstate="print"/>
          <a:srcRect t="5013"/>
          <a:stretch>
            <a:fillRect/>
          </a:stretch>
        </p:blipFill>
        <p:spPr bwMode="auto">
          <a:xfrm>
            <a:off x="2627784" y="548680"/>
            <a:ext cx="4176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МАМА\WhatsApp Unknown 2021-04-21 at 20.49.25\WhatsApp Image 2021-04-21 at 21.46.5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737940" cy="280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ФОТО МАМА2\WhatsApp Unknown 2021-04-22 at 14.36.41\WhatsApp Image 2021-04-22 at 15.31.14 (1).jpeg"/>
          <p:cNvPicPr/>
          <p:nvPr/>
        </p:nvPicPr>
        <p:blipFill>
          <a:blip r:embed="rId3" cstate="print"/>
          <a:srcRect t="15916" b="11562"/>
          <a:stretch>
            <a:fillRect/>
          </a:stretch>
        </p:blipFill>
        <p:spPr bwMode="auto">
          <a:xfrm>
            <a:off x="4211960" y="908720"/>
            <a:ext cx="439776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МАМА2\WhatsApp Unknown 2021-04-22 at 14.36.41\WhatsApp Image 2021-04-22 at 15.31.16 (1).jpeg"/>
          <p:cNvPicPr/>
          <p:nvPr/>
        </p:nvPicPr>
        <p:blipFill>
          <a:blip r:embed="rId4" cstate="print"/>
          <a:srcRect t="7720" b="11464"/>
          <a:stretch>
            <a:fillRect/>
          </a:stretch>
        </p:blipFill>
        <p:spPr bwMode="auto">
          <a:xfrm>
            <a:off x="755576" y="476672"/>
            <a:ext cx="3024336" cy="29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E:\ФОТО МАМА\WhatsApp Unknown 2021-04-21 at 20.49.25\WhatsApp Image 2021-04-21 at 21.46.55 (1).jpeg"/>
          <p:cNvPicPr/>
          <p:nvPr/>
        </p:nvPicPr>
        <p:blipFill>
          <a:blip r:embed="rId2" cstate="print"/>
          <a:srcRect l="12797" r="23876" b="4839"/>
          <a:stretch>
            <a:fillRect/>
          </a:stretch>
        </p:blipFill>
        <p:spPr bwMode="auto">
          <a:xfrm>
            <a:off x="5580112" y="1412776"/>
            <a:ext cx="25922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 МАМА2\WhatsApp Unknown 2021-04-22 at 14.36.41\WhatsApp Image 2021-04-22 at 15.33.42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40324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МАМА2\WhatsApp Unknown 2021-04-22 at 14.36.41\WhatsApp Image 2021-04-22 at 15.33.3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5283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ФОТО МАМА2\WhatsApp Unknown 2021-04-22 at 14.36.41\WhatsApp Image 2021-04-22 at 15.33.42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0243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МАМА2\WhatsApp Unknown 2021-04-22 at 14.36.41\WhatsApp Image 2021-04-22 at 15.33.00 (2).jpeg"/>
          <p:cNvPicPr/>
          <p:nvPr/>
        </p:nvPicPr>
        <p:blipFill>
          <a:blip r:embed="rId2" cstate="print"/>
          <a:srcRect t="8772" b="2534"/>
          <a:stretch>
            <a:fillRect/>
          </a:stretch>
        </p:blipFill>
        <p:spPr bwMode="auto">
          <a:xfrm>
            <a:off x="1763688" y="548680"/>
            <a:ext cx="59766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6.5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2670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МАМА\WhatsApp Unknown 2021-04-21 at 20.49.25\WhatsApp Image 2021-04-21 at 21.46.55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35283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6.5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600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МАМА2\WhatsApp Unknown 2021-04-22 at 14.36.41\WhatsApp Image 2021-04-22 at 15.31.21 (2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37444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2d7/00103f76-42ac33a5/img11.jpg"/>
          <p:cNvPicPr>
            <a:picLocks noChangeAspect="1" noChangeArrowheads="1"/>
          </p:cNvPicPr>
          <p:nvPr/>
        </p:nvPicPr>
        <p:blipFill>
          <a:blip r:embed="rId2" cstate="print"/>
          <a:srcRect l="3994" t="3562" r="2667" b="5172"/>
          <a:stretch>
            <a:fillRect/>
          </a:stretch>
        </p:blipFill>
        <p:spPr bwMode="auto">
          <a:xfrm>
            <a:off x="1043608" y="692696"/>
            <a:ext cx="7168068" cy="52565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ds05.infourok.ru/uploads/ex/0f97/000998fe-a1922917/img7.jpg"/>
          <p:cNvPicPr>
            <a:picLocks noChangeAspect="1" noChangeArrowheads="1"/>
          </p:cNvPicPr>
          <p:nvPr/>
        </p:nvPicPr>
        <p:blipFill>
          <a:blip r:embed="rId2" cstate="print"/>
          <a:srcRect l="25593" t="8737" r="28339" b="14614"/>
          <a:stretch>
            <a:fillRect/>
          </a:stretch>
        </p:blipFill>
        <p:spPr bwMode="auto">
          <a:xfrm>
            <a:off x="1403648" y="620688"/>
            <a:ext cx="6336704" cy="525658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33670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D1E1B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/>
            </a:r>
            <a:br>
              <a:rPr lang="ru-RU" dirty="0" smtClean="0">
                <a:solidFill>
                  <a:srgbClr val="8D1E1B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</a:br>
            <a:r>
              <a:rPr lang="ru-RU" dirty="0" smtClean="0">
                <a:solidFill>
                  <a:srgbClr val="8D1E1B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/>
            </a:r>
            <a:br>
              <a:rPr lang="ru-RU" dirty="0" smtClean="0">
                <a:solidFill>
                  <a:srgbClr val="8D1E1B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Цель: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772816"/>
            <a:ext cx="7632848" cy="44644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развитие у младших дошкольников познавательной активности, поисково-исследовательских и мыслительных способностей в условиях образовательного пространства.</a:t>
            </a:r>
          </a:p>
          <a:p>
            <a:pPr marL="0" indent="0" algn="ctr">
              <a:buNone/>
            </a:pPr>
            <a:endParaRPr lang="ru-RU" dirty="0">
              <a:solidFill>
                <a:srgbClr val="00444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1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43924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Развивать психические процессы (память, внимание, воображение, мышление); общую моторику детей.                                      2. Формировать поисково-исследовательские навыки детей младшего возраста, умение понимать схемы.                                                                                        3. Воспитывать самостоятельность, любознательность, усидчивость, проявление инициативы, терпения и творчества.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МАМА\WhatsApp Unknown 2021-04-21 at 20.49.25\WhatsApp Image 2021-04-21 at 21.46.49.jpeg"/>
          <p:cNvPicPr>
            <a:picLocks noChangeAspect="1" noChangeArrowheads="1"/>
          </p:cNvPicPr>
          <p:nvPr/>
        </p:nvPicPr>
        <p:blipFill>
          <a:blip r:embed="rId2" cstate="print"/>
          <a:srcRect l="3333" t="7500"/>
          <a:stretch>
            <a:fillRect/>
          </a:stretch>
        </p:blipFill>
        <p:spPr bwMode="auto">
          <a:xfrm>
            <a:off x="1619672" y="548680"/>
            <a:ext cx="5904656" cy="576064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Рисунок 2" descr="https://i.pinimg.com/originals/ad/27/59/ad275957c9d96f2db795e7dcaa2c47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56886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1844824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ЛЭПБУК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«ВОТ КАКИЕ КУКЛЫ»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6.50.jpeg"/>
          <p:cNvPicPr/>
          <p:nvPr/>
        </p:nvPicPr>
        <p:blipFill>
          <a:blip r:embed="rId2" cstate="print"/>
          <a:srcRect t="2985" r="4484"/>
          <a:stretch>
            <a:fillRect/>
          </a:stretch>
        </p:blipFill>
        <p:spPr bwMode="auto">
          <a:xfrm>
            <a:off x="1259632" y="764704"/>
            <a:ext cx="64087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7.49 (1).jpeg"/>
          <p:cNvPicPr/>
          <p:nvPr/>
        </p:nvPicPr>
        <p:blipFill>
          <a:blip r:embed="rId2" cstate="print"/>
          <a:srcRect t="27644" b="7813"/>
          <a:stretch>
            <a:fillRect/>
          </a:stretch>
        </p:blipFill>
        <p:spPr bwMode="auto">
          <a:xfrm>
            <a:off x="1043608" y="476672"/>
            <a:ext cx="69847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7.48 (3).jpeg"/>
          <p:cNvPicPr/>
          <p:nvPr/>
        </p:nvPicPr>
        <p:blipFill>
          <a:blip r:embed="rId2" cstate="print"/>
          <a:srcRect t="27421" r="2512" b="12687"/>
          <a:stretch>
            <a:fillRect/>
          </a:stretch>
        </p:blipFill>
        <p:spPr bwMode="auto">
          <a:xfrm>
            <a:off x="1475656" y="404664"/>
            <a:ext cx="64807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МАМА\WhatsApp Unknown 2021-04-21 at 20.49.25\WhatsApp Image 2021-04-21 at 21.47.48 (1).jpeg"/>
          <p:cNvPicPr/>
          <p:nvPr/>
        </p:nvPicPr>
        <p:blipFill>
          <a:blip r:embed="rId2" cstate="print"/>
          <a:srcRect r="7107" b="2711"/>
          <a:stretch>
            <a:fillRect/>
          </a:stretch>
        </p:blipFill>
        <p:spPr bwMode="auto">
          <a:xfrm>
            <a:off x="971600" y="764704"/>
            <a:ext cx="34563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МАМА\WhatsApp Unknown 2021-04-21 at 20.49.25\WhatsApp Image 2021-04-21 at 21.47.48.jpeg"/>
          <p:cNvPicPr/>
          <p:nvPr/>
        </p:nvPicPr>
        <p:blipFill>
          <a:blip r:embed="rId3" cstate="print"/>
          <a:srcRect t="4570" b="-53"/>
          <a:stretch>
            <a:fillRect/>
          </a:stretch>
        </p:blipFill>
        <p:spPr bwMode="auto">
          <a:xfrm>
            <a:off x="4860032" y="764704"/>
            <a:ext cx="33123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87</Words>
  <Application>Microsoft Office PowerPoint</Application>
  <PresentationFormat>Экран (4:3)</PresentationFormat>
  <Paragraphs>10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Rubius</vt:lpstr>
      <vt:lpstr>Тема Office</vt:lpstr>
      <vt:lpstr>     Дидактическое пособие  «ВОТ  КАКИЕ  КУКЛЫ»  МБДОУ НДС «Золотой Петушок»  п.г.т. Новый Рогачик                                                              Городищенский район, Волгоградская область.  </vt:lpstr>
      <vt:lpstr>    Презентация ЛЭПБУКА.</vt:lpstr>
      <vt:lpstr>  Цель:</vt:lpstr>
      <vt:lpstr>Задачи: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keywords>лэпбук</cp:keywords>
  <cp:lastModifiedBy>Андрей</cp:lastModifiedBy>
  <cp:revision>173</cp:revision>
  <dcterms:created xsi:type="dcterms:W3CDTF">2015-04-19T15:51:03Z</dcterms:created>
  <dcterms:modified xsi:type="dcterms:W3CDTF">2022-06-23T19:18:46Z</dcterms:modified>
</cp:coreProperties>
</file>