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035AD-A5D0-4FD9-B0A9-AD49B86A42FF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5A49D-EFB3-49D5-A80C-95583A558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3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Подготовила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Плетенчук</a:t>
            </a:r>
            <a:r>
              <a:rPr lang="ru-RU" baseline="0" dirty="0" smtClean="0"/>
              <a:t> Светлана Николаевна воспитатель МКДОУ д/с «Ягодка» </a:t>
            </a:r>
            <a:r>
              <a:rPr lang="ru-RU" baseline="0" dirty="0" err="1" smtClean="0"/>
              <a:t>с.Ванавара</a:t>
            </a:r>
            <a:r>
              <a:rPr lang="ru-RU" baseline="0" dirty="0" smtClean="0"/>
              <a:t> ЭМР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49D-EFB3-49D5-A80C-95583A5588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8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49D-EFB3-49D5-A80C-95583A5588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1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49D-EFB3-49D5-A80C-95583A5588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3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Читаем</a:t>
            </a:r>
            <a:r>
              <a:rPr lang="ru-RU" baseline="0" dirty="0" smtClean="0"/>
              <a:t> малышам о дружбе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49D-EFB3-49D5-A80C-95583A5588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8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Праздник «Сластены»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5A49D-EFB3-49D5-A80C-95583A5588C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7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проект </a:t>
            </a:r>
            <a:r>
              <a:rPr lang="ru-RU" b="1" dirty="0" smtClean="0">
                <a:solidFill>
                  <a:srgbClr val="00B050"/>
                </a:solidFill>
              </a:rPr>
              <a:t>«Дружба крепкая у нас»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0080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580526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Подготовила </a:t>
            </a:r>
            <a:r>
              <a:rPr lang="ru-RU" dirty="0" err="1">
                <a:solidFill>
                  <a:srgbClr val="0070C0"/>
                </a:solidFill>
              </a:rPr>
              <a:t>Плетенчук</a:t>
            </a:r>
            <a:r>
              <a:rPr lang="ru-RU" dirty="0">
                <a:solidFill>
                  <a:srgbClr val="0070C0"/>
                </a:solidFill>
              </a:rPr>
              <a:t> Светлана Николаевна воспитатель МКДОУ д/с «Ягодка» </a:t>
            </a:r>
            <a:r>
              <a:rPr lang="ru-RU" dirty="0" err="1">
                <a:solidFill>
                  <a:srgbClr val="0070C0"/>
                </a:solidFill>
              </a:rPr>
              <a:t>с.Ванавара</a:t>
            </a:r>
            <a:r>
              <a:rPr lang="ru-RU" dirty="0">
                <a:solidFill>
                  <a:srgbClr val="0070C0"/>
                </a:solidFill>
              </a:rPr>
              <a:t> ЭМР</a:t>
            </a:r>
          </a:p>
        </p:txBody>
      </p:sp>
    </p:spTree>
    <p:extLst>
      <p:ext uri="{BB962C8B-B14F-4D97-AF65-F5344CB8AC3E}">
        <p14:creationId xmlns:p14="http://schemas.microsoft.com/office/powerpoint/2010/main" val="24543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Среда: «День хороших поступков»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В течении дня с детьми друг другу делаем добрые дела (уступаем игрушку, извиняемся, считаемся если не поделим игрушки, при ссоре миримся.)</a:t>
            </a:r>
            <a:br>
              <a:rPr lang="ru-RU" dirty="0"/>
            </a:br>
            <a:r>
              <a:rPr lang="ru-RU" dirty="0"/>
              <a:t>- Утреннее приветствие «Здравствуй солнышко»</a:t>
            </a:r>
            <a:br>
              <a:rPr lang="ru-RU" dirty="0"/>
            </a:br>
            <a:r>
              <a:rPr lang="ru-RU" dirty="0"/>
              <a:t>- Читаем пословицы и поговорки про дружбу </a:t>
            </a:r>
            <a:br>
              <a:rPr lang="ru-RU" dirty="0"/>
            </a:br>
            <a:r>
              <a:rPr lang="ru-RU" dirty="0"/>
              <a:t>- Упражнение </a:t>
            </a:r>
            <a:r>
              <a:rPr lang="ru-RU" dirty="0" smtClean="0"/>
              <a:t>«Мы ребята дружные…»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user\Desktop\все фото\фото 1 младшая группа\IMG_20181116_104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все фото\фото 1 младшая группа\IMG_20190219_165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565"/>
            <a:ext cx="2950046" cy="393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2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46" y="188640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Четверг: «День воздушных шаров»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Утреннее приветствие «Здравствуй солнышко»</a:t>
            </a:r>
            <a:br>
              <a:rPr lang="ru-RU" dirty="0"/>
            </a:br>
            <a:r>
              <a:rPr lang="ru-RU" dirty="0"/>
              <a:t>- Повторяем считалки и </a:t>
            </a:r>
            <a:r>
              <a:rPr lang="ru-RU" dirty="0" err="1"/>
              <a:t>мирилки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- Хороводные игры</a:t>
            </a:r>
            <a:br>
              <a:rPr lang="ru-RU" dirty="0"/>
            </a:br>
            <a:r>
              <a:rPr lang="ru-RU" dirty="0"/>
              <a:t>- сюжетно-ролевая игра «В гости к другу»</a:t>
            </a:r>
            <a:br>
              <a:rPr lang="ru-RU" dirty="0"/>
            </a:br>
            <a:r>
              <a:rPr lang="ru-RU" dirty="0"/>
              <a:t>- Упражнение «Дружба начинается с улыбки…»</a:t>
            </a:r>
            <a:br>
              <a:rPr lang="ru-RU" dirty="0"/>
            </a:br>
            <a:r>
              <a:rPr lang="ru-RU" dirty="0"/>
              <a:t>Поощрение детей за хорошие поступки, добрые слова воздушными шариками. В итоге у всех детей должны быть воздушные шары.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C:\Users\user\Desktop\документы\ФОТО МАМА\Новая папка (3)\IMG_20180809_083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82929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овая папка (3)\P10908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2470"/>
            <a:ext cx="4932040" cy="35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3)\P1090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99" y="188640"/>
            <a:ext cx="380391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1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Пятница: «Вместе веселее»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Утреннее приветствие «Здравствуй солнышко»</a:t>
            </a:r>
            <a:br>
              <a:rPr lang="ru-RU" dirty="0"/>
            </a:br>
            <a:r>
              <a:rPr lang="ru-RU" dirty="0"/>
              <a:t>- Повторяем считалки и </a:t>
            </a:r>
            <a:r>
              <a:rPr lang="ru-RU" dirty="0" err="1"/>
              <a:t>мирилки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- Хороводные игры</a:t>
            </a:r>
            <a:br>
              <a:rPr lang="ru-RU" dirty="0"/>
            </a:br>
            <a:r>
              <a:rPr lang="ru-RU" dirty="0"/>
              <a:t>- Упражнение «Дружба начинается с улыбки…»</a:t>
            </a:r>
            <a:br>
              <a:rPr lang="ru-RU" dirty="0"/>
            </a:br>
            <a:r>
              <a:rPr lang="ru-RU" dirty="0"/>
              <a:t>- творческие работы детей </a:t>
            </a:r>
            <a:r>
              <a:rPr lang="ru-RU" dirty="0" smtClean="0"/>
              <a:t>(Выставляется </a:t>
            </a:r>
            <a:r>
              <a:rPr lang="ru-RU" dirty="0"/>
              <a:t>на стенде) </a:t>
            </a:r>
            <a:r>
              <a:rPr lang="ru-RU" dirty="0" smtClean="0"/>
              <a:t>аппликация «Букет ладошек»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Рассказываем стихи о дружбе, выученные с родителями. Беседа о том, что дружить очень </a:t>
            </a:r>
            <a:r>
              <a:rPr lang="ru-RU" dirty="0" smtClean="0"/>
              <a:t>важно и </a:t>
            </a:r>
            <a:r>
              <a:rPr lang="ru-RU" dirty="0"/>
              <a:t>мириться не </a:t>
            </a:r>
            <a:r>
              <a:rPr lang="ru-RU" dirty="0" smtClean="0"/>
              <a:t>сложно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user\Desktop\Новая папка (3)\IMG_20190513_144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9"/>
            <a:ext cx="4536504" cy="609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4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6871"/>
            <a:ext cx="6912768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61113" y="4112133"/>
            <a:ext cx="4648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Праздник «Сластены»</a:t>
            </a:r>
          </a:p>
        </p:txBody>
      </p:sp>
    </p:spTree>
    <p:extLst>
      <p:ext uri="{BB962C8B-B14F-4D97-AF65-F5344CB8AC3E}">
        <p14:creationId xmlns:p14="http://schemas.microsoft.com/office/powerpoint/2010/main" val="3968616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90465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69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9"/>
            <a:ext cx="63184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Актуальность: </a:t>
            </a:r>
            <a:r>
              <a:rPr lang="ru-RU" dirty="0"/>
              <a:t>Проблема формирования положительных взаимоотношений между детьми, является одним из приоритетных направлений деятельности воспитателя дошкольной группы, так как способствует вхождению ребенка в социум, взаимодействию с </a:t>
            </a:r>
            <a:r>
              <a:rPr lang="ru-RU" dirty="0" smtClean="0"/>
              <a:t>окружающим миром.</a:t>
            </a:r>
          </a:p>
          <a:p>
            <a:r>
              <a:rPr lang="ru-RU" dirty="0" smtClean="0"/>
              <a:t>Реализация </a:t>
            </a:r>
            <a:r>
              <a:rPr lang="ru-RU" dirty="0"/>
              <a:t>данного проекта сформирует умение общаться в коллективе, считаться с мнением других детей, </a:t>
            </a:r>
            <a:r>
              <a:rPr lang="ru-RU" dirty="0" smtClean="0"/>
              <a:t> </a:t>
            </a:r>
            <a:r>
              <a:rPr lang="ru-RU" dirty="0"/>
              <a:t>поможет </a:t>
            </a:r>
            <a:r>
              <a:rPr lang="ru-RU" dirty="0" smtClean="0"/>
              <a:t>познакомится с  правилами </a:t>
            </a:r>
            <a:r>
              <a:rPr lang="ru-RU" dirty="0"/>
              <a:t>поведения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  <a:p>
            <a:r>
              <a:rPr lang="ru-RU" dirty="0"/>
              <a:t> </a:t>
            </a:r>
            <a:r>
              <a:rPr lang="ru-RU" b="1" dirty="0"/>
              <a:t>Цель </a:t>
            </a:r>
            <a:r>
              <a:rPr lang="ru-RU" b="1" dirty="0" smtClean="0"/>
              <a:t>:</a:t>
            </a:r>
            <a:r>
              <a:rPr lang="ru-RU" dirty="0" smtClean="0"/>
              <a:t>Формировать </a:t>
            </a:r>
            <a:r>
              <a:rPr lang="ru-RU" dirty="0"/>
              <a:t>у детей понятие  </a:t>
            </a:r>
            <a:r>
              <a:rPr lang="ru-RU" dirty="0" smtClean="0"/>
              <a:t>мира и дружбы. </a:t>
            </a:r>
          </a:p>
          <a:p>
            <a:r>
              <a:rPr lang="ru-RU" b="1" dirty="0" smtClean="0"/>
              <a:t>Задачи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Образовательные </a:t>
            </a:r>
            <a:r>
              <a:rPr lang="ru-RU" dirty="0"/>
              <a:t>- учить детей дружеским формам взаимодействия; </a:t>
            </a:r>
            <a:r>
              <a:rPr lang="ru-RU" dirty="0" smtClean="0"/>
              <a:t>расширять </a:t>
            </a:r>
            <a:r>
              <a:rPr lang="ru-RU" dirty="0"/>
              <a:t>и систематизировать знания о культуре поведения и взаимоотношениях между людьми. </a:t>
            </a:r>
            <a:r>
              <a:rPr lang="ru-RU" b="1" dirty="0" smtClean="0"/>
              <a:t>Развивающие</a:t>
            </a:r>
            <a:r>
              <a:rPr lang="ru-RU" dirty="0" smtClean="0"/>
              <a:t> </a:t>
            </a:r>
            <a:r>
              <a:rPr lang="ru-RU" dirty="0"/>
              <a:t>- развивать социально-коммуникативные качества; </a:t>
            </a:r>
            <a:r>
              <a:rPr lang="ru-RU" dirty="0" smtClean="0"/>
              <a:t>развивать </a:t>
            </a:r>
            <a:r>
              <a:rPr lang="ru-RU" dirty="0"/>
              <a:t>творческие и речевые способности детей. </a:t>
            </a:r>
            <a:r>
              <a:rPr lang="ru-RU" b="1" dirty="0" smtClean="0"/>
              <a:t>Воспитательные</a:t>
            </a:r>
            <a:r>
              <a:rPr lang="ru-RU" dirty="0" smtClean="0"/>
              <a:t>- </a:t>
            </a:r>
            <a:r>
              <a:rPr lang="ru-RU" dirty="0"/>
              <a:t>воспитывать потребность проявлять доброту, заботу, внимание, </a:t>
            </a:r>
            <a:r>
              <a:rPr lang="ru-RU" dirty="0" smtClean="0"/>
              <a:t>сочувствие.</a:t>
            </a:r>
          </a:p>
          <a:p>
            <a:r>
              <a:rPr lang="ru-RU" b="1" dirty="0" smtClean="0"/>
              <a:t>Задачи </a:t>
            </a:r>
            <a:r>
              <a:rPr lang="ru-RU" b="1" dirty="0"/>
              <a:t>по работе с </a:t>
            </a:r>
            <a:r>
              <a:rPr lang="ru-RU" b="1" dirty="0" smtClean="0"/>
              <a:t>родителями</a:t>
            </a:r>
            <a:r>
              <a:rPr lang="ru-RU" dirty="0" smtClean="0"/>
              <a:t> </a:t>
            </a:r>
            <a:r>
              <a:rPr lang="ru-RU" dirty="0"/>
              <a:t>- Повысить компетентность родителей по теме проекта; о</a:t>
            </a:r>
            <a:r>
              <a:rPr lang="ru-RU" dirty="0" smtClean="0"/>
              <a:t>богащать </a:t>
            </a:r>
            <a:r>
              <a:rPr lang="ru-RU" dirty="0"/>
              <a:t>знания детей при чтении дома стихотворений о дружбе; разучивании песен.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3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12420871" y="1196752"/>
            <a:ext cx="504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ЭТАПЫ ПРОЕКТА </a:t>
            </a:r>
            <a:endParaRPr lang="ru-RU" sz="2400" dirty="0" smtClean="0"/>
          </a:p>
          <a:p>
            <a:r>
              <a:rPr lang="ru-RU" dirty="0" smtClean="0"/>
              <a:t>1 этап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51191"/>
            <a:ext cx="3377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Этапы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41293"/>
            <a:ext cx="4460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1</a:t>
            </a:r>
            <a:r>
              <a:rPr lang="ru-RU" sz="2000" b="1" dirty="0">
                <a:solidFill>
                  <a:prstClr val="black"/>
                </a:solidFill>
              </a:rPr>
              <a:t>. Подготовительный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17579"/>
            <a:ext cx="7164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Определение целей и задач проекта, сбор материала, необходимого для реализации цели проекта. Изучение, анализ и обобщение </a:t>
            </a:r>
            <a:r>
              <a:rPr lang="ru-RU" dirty="0" smtClean="0"/>
              <a:t>методической и художественной литературы </a:t>
            </a:r>
            <a:r>
              <a:rPr lang="ru-RU" dirty="0"/>
              <a:t>по теме проекта </a:t>
            </a:r>
            <a:r>
              <a:rPr lang="ru-RU" dirty="0" smtClean="0"/>
              <a:t>«Дружба крепкая у нас»; </a:t>
            </a:r>
            <a:r>
              <a:rPr lang="ru-RU" dirty="0"/>
              <a:t>Создание развивающей среды, внесение игр по теме, дидактических, </a:t>
            </a:r>
            <a:r>
              <a:rPr lang="ru-RU" dirty="0" smtClean="0"/>
              <a:t>сюжетно-ролевых. </a:t>
            </a:r>
            <a:r>
              <a:rPr lang="ru-RU" dirty="0"/>
              <a:t>Подбор песен, музыкальных композиций, мультфильмов, связанных с темой </a:t>
            </a:r>
            <a:r>
              <a:rPr lang="ru-RU" dirty="0" smtClean="0"/>
              <a:t>проекта. </a:t>
            </a:r>
            <a:r>
              <a:rPr lang="ru-RU" dirty="0"/>
              <a:t>Разработка консультаций и бесед для родителей </a:t>
            </a:r>
            <a:r>
              <a:rPr lang="ru-RU" dirty="0" smtClean="0"/>
              <a:t>по теме.</a:t>
            </a:r>
            <a:endParaRPr lang="ru-RU" dirty="0"/>
          </a:p>
        </p:txBody>
      </p:sp>
      <p:pic>
        <p:nvPicPr>
          <p:cNvPr id="1026" name="Picture 2" descr="C:\Users\user\Desktop\документы\фото 9 мая\P1070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48904"/>
            <a:ext cx="4679224" cy="350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6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76" y="0"/>
            <a:ext cx="587349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 .Основной</a:t>
            </a:r>
            <a:r>
              <a:rPr lang="en-US" b="1" dirty="0" smtClean="0"/>
              <a:t> </a:t>
            </a:r>
            <a:r>
              <a:rPr lang="ru-RU" b="1" dirty="0" smtClean="0"/>
              <a:t>этап- </a:t>
            </a:r>
            <a:r>
              <a:rPr lang="ru-RU" dirty="0"/>
              <a:t>р</a:t>
            </a:r>
            <a:r>
              <a:rPr lang="ru-RU" dirty="0" smtClean="0"/>
              <a:t>абота </a:t>
            </a:r>
            <a:r>
              <a:rPr lang="ru-RU" dirty="0"/>
              <a:t>с детьми: </a:t>
            </a:r>
            <a:endParaRPr lang="en-US" dirty="0" smtClean="0"/>
          </a:p>
          <a:p>
            <a:r>
              <a:rPr lang="ru-RU" b="1" dirty="0" smtClean="0"/>
              <a:t>Беседы</a:t>
            </a:r>
            <a:r>
              <a:rPr lang="ru-RU" dirty="0"/>
              <a:t>: «День хороших манер», «Кто такой настоящий друг», «Что такое ссора», «Что такое дружба?» </a:t>
            </a:r>
            <a:r>
              <a:rPr lang="ru-RU" dirty="0" smtClean="0"/>
              <a:t>(правила)«Научим </a:t>
            </a:r>
            <a:r>
              <a:rPr lang="ru-RU" dirty="0"/>
              <a:t>лесных зверей дружить». </a:t>
            </a:r>
            <a:r>
              <a:rPr lang="ru-RU" dirty="0" smtClean="0"/>
              <a:t>ЧХЛ</a:t>
            </a:r>
            <a:r>
              <a:rPr lang="ru-RU" dirty="0"/>
              <a:t>: Стихотворения: С. Михалков «Кто в дружбу верит горячо», Г. </a:t>
            </a:r>
            <a:r>
              <a:rPr lang="ru-RU" dirty="0" err="1"/>
              <a:t>Боргуль</a:t>
            </a:r>
            <a:r>
              <a:rPr lang="ru-RU" dirty="0"/>
              <a:t> «Подружка Маша», Я. Дубенская «Мы разные», Н. Бичурина «Чей </a:t>
            </a:r>
            <a:r>
              <a:rPr lang="ru-RU" dirty="0" err="1"/>
              <a:t>гриб</a:t>
            </a:r>
            <a:r>
              <a:rPr lang="ru-RU" dirty="0" err="1" smtClean="0"/>
              <a:t>?»,Ю</a:t>
            </a:r>
            <a:r>
              <a:rPr lang="ru-RU" dirty="0"/>
              <a:t>. Белоусова «Дружба это дар», </a:t>
            </a:r>
            <a:r>
              <a:rPr lang="ru-RU" dirty="0" smtClean="0"/>
              <a:t> </a:t>
            </a:r>
            <a:r>
              <a:rPr lang="ru-RU" dirty="0"/>
              <a:t>Т. </a:t>
            </a:r>
            <a:r>
              <a:rPr lang="ru-RU" dirty="0" err="1"/>
              <a:t>Маршалова</a:t>
            </a:r>
            <a:r>
              <a:rPr lang="ru-RU" dirty="0"/>
              <a:t> «Лиса, заяц и </a:t>
            </a:r>
            <a:r>
              <a:rPr lang="ru-RU" dirty="0" err="1"/>
              <a:t>ѐж</a:t>
            </a:r>
            <a:r>
              <a:rPr lang="ru-RU" dirty="0"/>
              <a:t>», А. </a:t>
            </a:r>
            <a:r>
              <a:rPr lang="ru-RU" dirty="0" err="1"/>
              <a:t>Барто</a:t>
            </a:r>
            <a:r>
              <a:rPr lang="ru-RU" dirty="0"/>
              <a:t> «Двояшки», «Мой друг», Ю. </a:t>
            </a:r>
            <a:r>
              <a:rPr lang="ru-RU" dirty="0" err="1"/>
              <a:t>Энтин</a:t>
            </a:r>
            <a:r>
              <a:rPr lang="ru-RU" dirty="0"/>
              <a:t> «Про дружбу», Е. Благинина «Подарок», С. Волков «В детском садике детишки...», А. Кузнецова «Подружки</a:t>
            </a:r>
            <a:r>
              <a:rPr lang="ru-RU" dirty="0" smtClean="0"/>
              <a:t>».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b="1" dirty="0"/>
              <a:t>Русские народные сказки</a:t>
            </a:r>
            <a:r>
              <a:rPr lang="ru-RU" dirty="0"/>
              <a:t>: Теремок, Репка. Английская народная сказка «Три </a:t>
            </a:r>
            <a:r>
              <a:rPr lang="ru-RU" dirty="0" err="1"/>
              <a:t>поросѐнка</a:t>
            </a:r>
            <a:r>
              <a:rPr lang="ru-RU" dirty="0"/>
              <a:t>». В. </a:t>
            </a:r>
            <a:r>
              <a:rPr lang="ru-RU" dirty="0" err="1"/>
              <a:t>Сутеев</a:t>
            </a:r>
            <a:r>
              <a:rPr lang="ru-RU" dirty="0"/>
              <a:t> «Под грибом». </a:t>
            </a:r>
            <a:endParaRPr lang="en-US" dirty="0" smtClean="0"/>
          </a:p>
          <a:p>
            <a:r>
              <a:rPr lang="ru-RU" b="1" dirty="0" smtClean="0"/>
              <a:t>Театрализация </a:t>
            </a:r>
            <a:r>
              <a:rPr lang="ru-RU" b="1" dirty="0"/>
              <a:t>сказки</a:t>
            </a:r>
            <a:r>
              <a:rPr lang="ru-RU" dirty="0"/>
              <a:t>: </a:t>
            </a:r>
            <a:r>
              <a:rPr lang="ru-RU" dirty="0" smtClean="0"/>
              <a:t>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 </a:t>
            </a:r>
          </a:p>
          <a:p>
            <a:r>
              <a:rPr lang="ru-RU" b="1" dirty="0" smtClean="0"/>
              <a:t>Д/И</a:t>
            </a:r>
            <a:r>
              <a:rPr lang="ru-RU" dirty="0"/>
              <a:t>: «Паровозик </a:t>
            </a:r>
            <a:r>
              <a:rPr lang="ru-RU" dirty="0" err="1"/>
              <a:t>Чух</a:t>
            </a:r>
            <a:r>
              <a:rPr lang="ru-RU" dirty="0"/>
              <a:t>», «Добрые и вежливые слова», </a:t>
            </a:r>
            <a:r>
              <a:rPr lang="ru-RU" dirty="0" smtClean="0"/>
              <a:t>«Хорошо плохо», </a:t>
            </a:r>
            <a:r>
              <a:rPr lang="ru-RU" dirty="0"/>
              <a:t>«Угадай настроение</a:t>
            </a:r>
            <a:r>
              <a:rPr lang="ru-RU" dirty="0" smtClean="0"/>
              <a:t>», «Распредели </a:t>
            </a:r>
            <a:r>
              <a:rPr lang="ru-RU" dirty="0"/>
              <a:t>всем поровну</a:t>
            </a:r>
            <a:r>
              <a:rPr lang="ru-RU" dirty="0" smtClean="0"/>
              <a:t>», «</a:t>
            </a:r>
            <a:r>
              <a:rPr lang="ru-RU" dirty="0"/>
              <a:t>Дружные пары», «Найди героев сказки». П/</a:t>
            </a:r>
            <a:r>
              <a:rPr lang="ru-RU" dirty="0" err="1"/>
              <a:t>И</a:t>
            </a:r>
            <a:r>
              <a:rPr lang="ru-RU" dirty="0" err="1" smtClean="0"/>
              <a:t>:«</a:t>
            </a:r>
            <a:r>
              <a:rPr lang="ru-RU" dirty="0" err="1"/>
              <a:t>Найди</a:t>
            </a:r>
            <a:r>
              <a:rPr lang="ru-RU" dirty="0"/>
              <a:t> себе дружочка», «Гуси-гуси», «Лиса и </a:t>
            </a:r>
            <a:r>
              <a:rPr lang="ru-RU" dirty="0" smtClean="0"/>
              <a:t>зайцы». С/Р </a:t>
            </a:r>
            <a:r>
              <a:rPr lang="ru-RU" dirty="0"/>
              <a:t>игры: «Семья («</a:t>
            </a:r>
            <a:r>
              <a:rPr lang="ru-RU" dirty="0" err="1"/>
              <a:t>Ждѐм</a:t>
            </a:r>
            <a:r>
              <a:rPr lang="ru-RU" dirty="0"/>
              <a:t> гостей»), «Больница», «Строители». </a:t>
            </a:r>
            <a:endParaRPr lang="en-US" dirty="0" smtClean="0"/>
          </a:p>
          <a:p>
            <a:r>
              <a:rPr lang="ru-RU" b="1" dirty="0" smtClean="0"/>
              <a:t>Выставки:</a:t>
            </a:r>
            <a:r>
              <a:rPr lang="ru-RU" dirty="0" smtClean="0"/>
              <a:t> «Разные дети живут на планете», «Дерево Дружбы», «Мы за МИР»</a:t>
            </a:r>
            <a:endParaRPr lang="ru-RU" dirty="0"/>
          </a:p>
        </p:txBody>
      </p:sp>
      <p:pic>
        <p:nvPicPr>
          <p:cNvPr id="1026" name="Picture 2" descr="C:\Users\user\Desktop\документы\Новая папказайка побегайка\P10809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6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ºÐ°ÑÑÐ¸Ð½ÐºÐ¸ Ð¿ÑÐ¾ Ð´ÑÑÐ¶Ð±Ñ Ð´Ð»Ñ Ð´ÐµÑÐµÐ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04855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06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ºÐ°ÑÑÐ¸Ð½ÐºÐ¸ Ð¿ÑÐ¾ Ð´ÑÑÐ¶Ð±Ñ Ð´Ð»Ñ Ð´ÐµÑÐµÐ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112">
            <a:off x="800631" y="740007"/>
            <a:ext cx="171450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ÐÐ°ÑÑÐ¸Ð½ÐºÐ¸ Ð¿Ð¾ Ð·Ð°Ð¿ÑÐ¾ÑÑ ÐºÐ°ÑÑÐ¸Ð½ÐºÐ¸ Ð¿ÑÐ¾ Ð´ÑÑÐ¶Ð±Ñ Ð´Ð»Ñ Ð´ÐµÑÐµÐ¹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82414"/>
            <a:ext cx="185737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219">
            <a:off x="6550246" y="816130"/>
            <a:ext cx="1790700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84" y="232093"/>
            <a:ext cx="2383498" cy="36733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6297" y="3611712"/>
            <a:ext cx="55859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Читаем малышам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1263" y="3611712"/>
            <a:ext cx="29576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о дружбе</a:t>
            </a:r>
          </a:p>
        </p:txBody>
      </p:sp>
    </p:spTree>
    <p:extLst>
      <p:ext uri="{BB962C8B-B14F-4D97-AF65-F5344CB8AC3E}">
        <p14:creationId xmlns:p14="http://schemas.microsoft.com/office/powerpoint/2010/main" val="77629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 </a:t>
            </a:r>
            <a:r>
              <a:rPr lang="ru-RU" b="1" dirty="0"/>
              <a:t>этап Заключительный </a:t>
            </a:r>
            <a:r>
              <a:rPr lang="ru-RU" dirty="0"/>
              <a:t>Итоговое мероприятие - спортивный праздник «Мяч наш лучший друг</a:t>
            </a:r>
            <a:r>
              <a:rPr lang="ru-RU" dirty="0" smtClean="0"/>
              <a:t>»., «Сластена» Обобщение </a:t>
            </a:r>
            <a:r>
              <a:rPr lang="ru-RU" dirty="0"/>
              <a:t>положительного опыта. Предоставление результатов работы над проектом (презентация).</a:t>
            </a:r>
          </a:p>
        </p:txBody>
      </p:sp>
      <p:pic>
        <p:nvPicPr>
          <p:cNvPr id="2050" name="Picture 2" descr="C:\Users\user\Desktop\документы\ФОТО МАМА\Новая папка (2)\IMG_20181002_16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0" y="1844824"/>
            <a:ext cx="2582817" cy="34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окументы\ФОТО МАМА\Новая папка (2)\IMG_20181002_084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419864" cy="32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окументы\ФОТО МАМА\Новая папка (2)\IMG_20181012_0918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документы\ФОТО МАМА\Новая папка (2)\IMG_20181002_16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79" y="1844824"/>
            <a:ext cx="2582817" cy="34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Понедельник: «Давай дружить»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Утреннее приветствие «Здравствуй солнышко» </a:t>
            </a:r>
            <a:br>
              <a:rPr lang="ru-RU" dirty="0"/>
            </a:br>
            <a:r>
              <a:rPr lang="ru-RU" dirty="0"/>
              <a:t>- Учим </a:t>
            </a:r>
            <a:r>
              <a:rPr lang="ru-RU" dirty="0" err="1"/>
              <a:t>мирилки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Хороводные игры </a:t>
            </a:r>
            <a:br>
              <a:rPr lang="ru-RU" dirty="0"/>
            </a:br>
            <a:r>
              <a:rPr lang="ru-RU" dirty="0"/>
              <a:t>- Упражнение «Дружба начинается </a:t>
            </a:r>
            <a:r>
              <a:rPr lang="ru-RU" dirty="0" smtClean="0"/>
              <a:t>с улыбки</a:t>
            </a:r>
            <a:r>
              <a:rPr lang="ru-RU" dirty="0"/>
              <a:t>…»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user\Desktop\Новая папка (3)\IMG_20190412_094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17" y="2564904"/>
            <a:ext cx="2841674" cy="37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3)\IMG_20190411_100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8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6318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Вторник: «День вежливых слов»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Утреннее приветствие «Здравствуй солнышко» -</a:t>
            </a:r>
            <a:br>
              <a:rPr lang="ru-RU" dirty="0"/>
            </a:br>
            <a:r>
              <a:rPr lang="ru-RU" dirty="0"/>
              <a:t>- Речевая игра «Назови волшебное слово»</a:t>
            </a:r>
            <a:br>
              <a:rPr lang="ru-RU" dirty="0"/>
            </a:br>
            <a:r>
              <a:rPr lang="ru-RU" dirty="0"/>
              <a:t>- Читаем книгу «Вежливые слова в стихах для детей»</a:t>
            </a:r>
            <a:br>
              <a:rPr lang="ru-RU" dirty="0"/>
            </a:br>
            <a:r>
              <a:rPr lang="ru-RU" dirty="0"/>
              <a:t>- Учим считалки и повторяем </a:t>
            </a:r>
            <a:r>
              <a:rPr lang="ru-RU" dirty="0" err="1"/>
              <a:t>мирилки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smtClean="0"/>
              <a:t>Сюжетно – ролевые игры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Упражнение «Дружба начинается с улыбки…»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user\Desktop\все фото\фото 1 младшая группа\фото ксюша ясли\IMG_20181101_094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542131" cy="39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се фото\фото 1 младшая группа\фото ксюша ясли\IMG_20181031_104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3600400" cy="39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28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485</Words>
  <Application>Microsoft Office PowerPoint</Application>
  <PresentationFormat>Экран (4:3)</PresentationFormat>
  <Paragraphs>36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«Дружба крепкая у нас»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теме: </dc:title>
  <dc:creator>user</dc:creator>
  <cp:lastModifiedBy>user</cp:lastModifiedBy>
  <cp:revision>16</cp:revision>
  <dcterms:created xsi:type="dcterms:W3CDTF">2019-05-04T08:47:17Z</dcterms:created>
  <dcterms:modified xsi:type="dcterms:W3CDTF">2019-06-02T15:05:23Z</dcterms:modified>
</cp:coreProperties>
</file>