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лепбук\ханты\т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856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7664" y="4581128"/>
            <a:ext cx="2540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Гр. Ручеек</a:t>
            </a:r>
          </a:p>
          <a:p>
            <a:pPr algn="ctr"/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Воспитатели:</a:t>
            </a:r>
          </a:p>
          <a:p>
            <a:pPr algn="ctr"/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Скударнова Н.Н.</a:t>
            </a:r>
          </a:p>
          <a:p>
            <a:pPr algn="ctr"/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Гасанова А.А</a:t>
            </a:r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culture.ru/storage/images/e4a2cddbe5b782ed2fe00ddb641bc6cb/f4de0d224bf2e00c58fb33a39ab8bdf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" y="188640"/>
            <a:ext cx="8711932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140968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1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у детей любовь к природе родного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848872" cy="14732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знания о растительном и животном  мире Югры.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 детей любознательность , и познавательную активность коммуникативных навыков.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любовь к природе родного края, восприятие ее красоты и многообразия.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3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/>
          <a:lstStyle/>
          <a:p>
            <a:r>
              <a:rPr lang="ru-RU" dirty="0" smtClean="0"/>
              <a:t>Быт и традиции </a:t>
            </a:r>
            <a:endParaRPr lang="ru-RU" dirty="0"/>
          </a:p>
        </p:txBody>
      </p:sp>
      <p:pic>
        <p:nvPicPr>
          <p:cNvPr id="2050" name="Picture 2" descr="https://ds04.infourok.ru/uploads/ex/0a95/0011833c-9d34a134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3" y="3212976"/>
            <a:ext cx="4511551" cy="3383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f2.ppt-online.org/files2/slide/q/QHDmFosLry8XwCf1xVb0BR5GqtagZ7cipAuvN2/slide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0096"/>
            <a:ext cx="4217523" cy="315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07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3" y="1340768"/>
            <a:ext cx="3499907" cy="158417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условия для активизации творческого мышления, как средства обогащения активного словаря детей дошкольного возраста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Дидактические игры </a:t>
            </a:r>
            <a:endParaRPr lang="ru-RU" dirty="0"/>
          </a:p>
        </p:txBody>
      </p:sp>
      <p:pic>
        <p:nvPicPr>
          <p:cNvPr id="1026" name="Picture 2" descr="F:\лепбук\ханты\пар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4944"/>
            <a:ext cx="4644008" cy="373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лепбук\ханты\собе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528391" cy="3592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68760"/>
            <a:ext cx="399634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Собери и назови</a:t>
            </a: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Цель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учить ребенка выбирать предметы, ориентируясь на их орнаменты. 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7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3312367" cy="1584176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правильном использовании обобщенных понятий, воспитание сообразительности, наблюдательности.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r>
              <a:rPr lang="ru-RU" dirty="0" smtClean="0"/>
              <a:t>Игры на логическое мышление </a:t>
            </a:r>
            <a:endParaRPr lang="ru-RU" dirty="0"/>
          </a:p>
        </p:txBody>
      </p:sp>
      <p:pic>
        <p:nvPicPr>
          <p:cNvPr id="3074" name="Picture 2" descr="F:\лепбук\ханты\лот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528392" cy="3506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лепбук\ханты\придумай историю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6817"/>
            <a:ext cx="3187747" cy="3434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4426565"/>
            <a:ext cx="282770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</a:rPr>
              <a:t>Расскажи историю</a:t>
            </a:r>
          </a:p>
          <a:p>
            <a:r>
              <a:rPr lang="ru-RU" sz="1600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</a:rPr>
              <a:t>цель:  развитие навыков коммуникации, памяти, связной речи, интереса, выдумки, фантазии, логики, умения рассуждать, импровизировать, активизация словарного запаса и кругозора.</a:t>
            </a:r>
            <a:endParaRPr lang="ru-RU" sz="1600" u="sng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8328"/>
            <a:ext cx="4320480" cy="4983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860" y="3253273"/>
            <a:ext cx="3822192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«Собери и назови»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4264" y="3337918"/>
            <a:ext cx="3822192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</a:t>
            </a:r>
          </a:p>
        </p:txBody>
      </p:sp>
      <p:pic>
        <p:nvPicPr>
          <p:cNvPr id="6146" name="Picture 2" descr="C:\Users\WORK\Desktop\ДС\отчет\IMG_0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7680"/>
            <a:ext cx="384279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ORK\Desktop\ДС\отчет\IMG_0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44416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ORK\Desktop\ДС\отчет\IMG_0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0" y="908720"/>
            <a:ext cx="2808312" cy="244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824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88640"/>
            <a:ext cx="6256205" cy="7200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праздники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theslide.ru/img/thumbs/57728a23896327855abf931b9f98e92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heslide.ru/img/thumbs/57728a23896327855abf931b9f98e926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heslide.ru/img/thumbs/57728a23896327855abf931b9f98e926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cloud.prezentacii.org/18/11/93954/images/scree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5232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3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s://ds02.infourok.ru/uploads/ex/05f5/0004fb7c-28985d2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106a/00165789-3671c5d1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157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Цель:   Формирование у детей любовь к природе родного края. </vt:lpstr>
      <vt:lpstr>Быт и традиции </vt:lpstr>
      <vt:lpstr>Дидактические игры </vt:lpstr>
      <vt:lpstr>Игры на логическое мышление </vt:lpstr>
      <vt:lpstr>Раскраски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13</cp:revision>
  <dcterms:created xsi:type="dcterms:W3CDTF">2022-03-18T17:33:29Z</dcterms:created>
  <dcterms:modified xsi:type="dcterms:W3CDTF">2022-03-19T18:17:31Z</dcterms:modified>
</cp:coreProperties>
</file>