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71" r:id="rId6"/>
    <p:sldId id="273" r:id="rId7"/>
    <p:sldId id="274" r:id="rId8"/>
    <p:sldId id="275" r:id="rId9"/>
    <p:sldId id="276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8" r:id="rId18"/>
    <p:sldId id="293" r:id="rId19"/>
    <p:sldId id="295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DFD8E8"/>
    <a:srgbClr val="CCEC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B025-5B9D-473D-9BB2-482D09297A2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75E3-F547-4AB0-A7B6-08EF34B3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ibdd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шаблоны\Дорожные науки для учеников начальных классов\Скриншот 2 - на пешеходном перех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000"/>
            <a:ext cx="8640000" cy="648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1071546"/>
            <a:ext cx="5652000" cy="2944654"/>
          </a:xfrm>
          <a:prstGeom prst="horizontalScroll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Презентация краткосрочного проекта в старшей группе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«ДОРОЖНАЯ БЕЗОПАСНОСТЬ»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857628"/>
            <a:ext cx="4000528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Выполнила воспитатель </a:t>
            </a:r>
          </a:p>
          <a:p>
            <a:pPr algn="ctr"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Жданова И.В.</a:t>
            </a:r>
          </a:p>
          <a:p>
            <a:pPr algn="ctr"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МБДОУ Детский сад № 3 «Аленушка»</a:t>
            </a:r>
          </a:p>
          <a:p>
            <a:pPr algn="ctr"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станица Егорлыкская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339752" y="307739"/>
            <a:ext cx="468052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игры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3074" name="Picture 2" descr="https://i.mycdn.me/image?id=940791415831&amp;t=3&amp;plc=API&amp;viewToken=2Ais7hnEpaKGzSmPsgnIVQ&amp;tkn=*jE9F4I3IBJIHlMEIqcjz_0XFv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mage?id=941869780503&amp;t=3&amp;plc=API&amp;viewToken=Qc6BL3eQUfyVwy-VFYVAFw&amp;tkn=*_udq0Kvm6y5jMlvuNCcQxpW8BT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3568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mage?id=941869779991&amp;t=3&amp;plc=API&amp;viewToken=6DabHVRPB3E1H8Et-XNfEg&amp;tkn=*A14MkuI0NBJyCHZGFTg08OHPSP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5"/>
          <a:stretch/>
        </p:blipFill>
        <p:spPr bwMode="auto">
          <a:xfrm>
            <a:off x="2915816" y="3501008"/>
            <a:ext cx="319660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28596" y="142875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Отгадывание загадок о транспорте, дорожных знаках, о ПДД.</a:t>
            </a:r>
          </a:p>
        </p:txBody>
      </p:sp>
      <p:pic>
        <p:nvPicPr>
          <p:cNvPr id="4098" name="Picture 2" descr="https://i.mycdn.me/image?id=941351124759&amp;t=3&amp;plc=API&amp;viewToken=gExxvyNHFwd8U0UW-KBmKA&amp;tkn=*xMCjHKF-g379elThzhxW5_FQFZ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6" y="944296"/>
            <a:ext cx="7729428" cy="579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85720" y="1476419"/>
            <a:ext cx="4929222" cy="4326731"/>
          </a:xfrm>
          <a:prstGeom prst="verticalScroll">
            <a:avLst/>
          </a:prstGeom>
          <a:ln w="57150"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«Безопасность на дороге»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«Знаки дорожные помни всегда»;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«Осторожно, дорога! 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«Транспорт на улицах города»;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для пассажиров»;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поведения пешеходов»,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«Школа пешеходных наук»,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«Дорожные нарушения»,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«История транспорта»,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«Труд водителя»,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вести себя в автобусе»,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«Машины специального назначения»,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«Регулировщик».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Беседы: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i.mycdn.me/image?id=921792835836&amp;t=3&amp;plc=API&amp;viewToken=jlKVQ24E2tEyDI-K9nG2-w&amp;tkn=*jmjLu5qYnl4EG0qd0QZQofgjM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20" y="866246"/>
            <a:ext cx="3240360" cy="26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921792835580&amp;t=3&amp;plc=API&amp;viewToken=xYOvF3jc6hXhvElcB2OgrA&amp;tkn=*3i0wW1RSofq9d2fhfjIOpM4IFx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2781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0034" y="1357298"/>
            <a:ext cx="8280000" cy="1467326"/>
          </a:xfrm>
          <a:prstGeom prst="verticalScroll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7030A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случилось бы, если бы все дорожные знаки исчезли?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случилось бы, если бы не было правил дорожного движения?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Истории в транспорте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Интересный случай на дороге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3" y="35716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творческих рассказов:</a:t>
            </a:r>
          </a:p>
        </p:txBody>
      </p:sp>
      <p:pic>
        <p:nvPicPr>
          <p:cNvPr id="1026" name="Picture 2" descr="https://i.mycdn.me/image?id=941869783831&amp;t=3&amp;plc=API&amp;viewToken=tSeCiQVPITgbcQI4V_dzPw&amp;tkn=*DgrnCo8TftjvXOqM8R0hA-wt_3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68960"/>
            <a:ext cx="2511279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941869782551&amp;t=3&amp;plc=API&amp;viewToken=oJWw1JQAPH1m0DNDElK0Rg&amp;tkn=*PsdGa4Ycu16MaXVTnfG9MGxCU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3068959"/>
            <a:ext cx="2433502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mage?id=941869783063&amp;t=3&amp;plc=API&amp;viewToken=8G1nOHdteLa_ZxMRBYwQ7A&amp;tkn=*RQDWovjzfCa0rHQI0CNffiQ4Ba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59"/>
            <a:ext cx="2808311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00034" y="1071546"/>
            <a:ext cx="4429156" cy="26640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Дорожные знаки», «Светофор», «Угадай-ка», «Наша улица», «Логическая дорожка», «Поставь дорожный знак», «Будь внимательным», «Правильно разложи», «Узнай по описанию». «Расставь знаки» (игры  с макетом перекрестка), «Набери номер правильно», «Найди такой же знак», «Собери знак».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.mycdn.me/image?id=941351131415&amp;t=3&amp;plc=API&amp;viewToken=FKyK7ICEGcAKcGDHN4QYWQ&amp;tkn=*MyfOWOMqQuU7ouO_bWuouPH36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632" y="2117096"/>
            <a:ext cx="2373152" cy="17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mage?id=941351123223&amp;t=3&amp;plc=API&amp;viewToken=xEzH6zE3x1jg3RMZNftaIg&amp;tkn=*7RYLzzBRvhJZwynUm195jfSj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80" y="201726"/>
            <a:ext cx="2314680" cy="17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mage?id=940791410711&amp;t=3&amp;plc=API&amp;viewToken=XxiM3QfhgiDfBYeIY6devQ&amp;tkn=*3U4BhTx9ir0KTbnSDOhnR_pjs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7973"/>
            <a:ext cx="3312368" cy="27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mycdn.me/image?id=940791410199&amp;t=3&amp;plc=API&amp;viewToken=fyqNue78oGyWGN73MaeRtw&amp;tkn=*LCaNyELXvULE5UgLIQI9pN58JO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07974"/>
            <a:ext cx="3628083" cy="27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Игры (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сюжетно-ролевые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, дидактические, подвижные)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797718"/>
            <a:ext cx="8208912" cy="1754326"/>
          </a:xfrm>
          <a:prstGeom prst="rect">
            <a:avLst/>
          </a:prstGeom>
          <a:ln w="57150">
            <a:solidFill>
              <a:srgbClr val="CCEC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«Жесты регулировщика»,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«Стоп», «Светофор». «Регулировщик», «Красный, желтый, зеленый», «Умелый пешеход»,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«Лучший пешеход», «Сигналы светофора»,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«Пешеходы и автомобили», «Дорожные знаки и автомобили», и другие.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«Осторожна улица!», «Поездка на автобусе», «Правила движения», «Машина».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mycdn.me/i?r=AyH4iRPQ2q0otWIFepML2LxRmCfNN2hSLaKKnh_Bp5X4_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0"/>
          <a:stretch/>
        </p:blipFill>
        <p:spPr bwMode="auto">
          <a:xfrm rot="16200000">
            <a:off x="2663503" y="1772817"/>
            <a:ext cx="3888432" cy="59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 - творческая деятельность: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14282" y="1248448"/>
            <a:ext cx="491650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«Дорожные знаки»,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аппликация «Дорожные знаки», «Виды транспорта» (коллективные работы),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«Моя улица»,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коллективная работа «Улицы городка» (из песка),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лепка: «Веселый светофор», «Машины».</a:t>
            </a:r>
          </a:p>
        </p:txBody>
      </p:sp>
      <p:pic>
        <p:nvPicPr>
          <p:cNvPr id="1026" name="Picture 2" descr="https://i.mycdn.me/image?id=921577797884&amp;t=3&amp;plc=API&amp;viewToken=SkhF4EDR1RiBj0M3R9UryQ&amp;tkn=*RCEGqN-N-34vt1mvdJwRjLEq4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783882" cy="20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ycdn.me/image?id=941547101207&amp;t=3&amp;plc=API&amp;viewToken=KPsbIS6igGzOGU1MsWFf3w&amp;tkn=*am0siwxd7MxNXxAjSv0ypz6hG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5023"/>
            <a:ext cx="2858696" cy="21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mage?id=941547099159&amp;t=3&amp;plc=API&amp;viewToken=FcKEEb8J5k7MTMfhFOE7yA&amp;tkn=*7Yg4zntGJODAHYKMXPEjbiEiPH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3"/>
          <a:stretch/>
        </p:blipFill>
        <p:spPr bwMode="auto">
          <a:xfrm>
            <a:off x="3168129" y="3450716"/>
            <a:ext cx="2736304" cy="25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mage?id=941547098903&amp;t=3&amp;plc=API&amp;viewToken=rnuRC4Xhh4oUapxvPRpodA&amp;tkn=*RScI4Nb0YJ7vlGmMGi2pS-plWP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75" y="34507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42844" y="1071546"/>
            <a:ext cx="4572000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169707" y="-33010"/>
            <a:ext cx="4804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Заключительный этап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.mycdn.me/image?id=922147901436&amp;t=3&amp;plc=API&amp;viewToken=b3C0CDCyD8SCs7n8RTQjtg&amp;tkn=*aiQOMsLuvt_kih2uJjeAwuj0N5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312368" cy="26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922147900412&amp;t=3&amp;plc=API&amp;viewToken=v7jqN2uTViVZ40PBGH8JcA&amp;tkn=*fSBL_guQ5SIeTrlfxaqgyUnmu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22" y="908720"/>
            <a:ext cx="4153539" cy="311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851626"/>
            <a:ext cx="7215238" cy="5521226"/>
          </a:xfrm>
          <a:prstGeom prst="horizontalScroll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Подводя итоги работы можно сказать: развитие у дошкольников навыков безопасного поведения - процесс длительный и трудоёмкий, но очень увлекательный и познавательный не только для детей, но и для взрослых. Хочется надеяться, что работа в данном направлении принесёт в будущем хорошие плоды, и знания, полученные детьми, помогут им избежать неприятностей на дороге.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071678"/>
            <a:ext cx="728667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latin typeface="Calibri (Основной текст)Calibri"/>
                <a:cs typeface="Arial" charset="0"/>
              </a:rPr>
              <a:t>Спасибо</a:t>
            </a: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  <a:cs typeface="Arial" charset="0"/>
              </a:rPr>
              <a:t> </a:t>
            </a: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latin typeface="Calibri (Основной текст)Calibri"/>
                <a:cs typeface="Arial" charset="0"/>
              </a:rPr>
              <a:t>за</a:t>
            </a: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latin typeface="Calibri (Основной текст)Calibri"/>
                <a:cs typeface="Arial" charset="0"/>
              </a:rPr>
              <a:t>Внимание!</a:t>
            </a:r>
            <a:endParaRPr lang="ru-RU" sz="6000" b="1" i="1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B17B5"/>
              </a:solidFill>
              <a:latin typeface="Calibri (Основной текст)Calibri"/>
              <a:cs typeface="Arial" charset="0"/>
            </a:endParaRPr>
          </a:p>
        </p:txBody>
      </p:sp>
      <p:pic>
        <p:nvPicPr>
          <p:cNvPr id="22531" name="Picture 9" descr="светофор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00063"/>
            <a:ext cx="8255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Pictures\105621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0"/>
            <a:ext cx="34131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5072098" cy="584775"/>
          </a:xfrm>
          <a:prstGeom prst="rect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Актуальность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8643998" cy="5755422"/>
          </a:xfrm>
          <a:prstGeom prst="rect">
            <a:avLst/>
          </a:prstGeom>
          <a:solidFill>
            <a:srgbClr val="CCECFF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опасностями, в частности и на улицах.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Предоставленные самим себе, дети мало считаются с реальными опасностями на дороге. Объясняется это тем, что они не умеют еще в должной степени управлять своим поведением. Они не в состоянии правильно определить расстояние до приближающейся машины и ее скорость и переоценивают собственные возможности, считают себя быстрыми и ловкими. У них еще не выработалась способность предвидеть возможность возникновения опасности в быстро меняющейся дорожной обстановке. Поэтому они безмятежно выбегают на дорогу перед остановившейся машиной и внезапно появляются на пути у другой.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Формирование у детей навыков осознанного безопасного поведения на улицах города реализуется через активную деятельность всех участников проекта.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привычки, закреплённые в детстве, остаются на всю жизнь, поэтому одной из важных проблем в обеспечении безопасности дорожного движения является профилактика детского дорожного травматизма в дошкольных учреждениях. Знакомить детей с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прочные; правила, усвоенные ребенком, впоследствии становятся нормой поведения, а их соблюдение - потребностью человека.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изучение Правил дорожного движения, является одной из главных задач на сегодняшний день, а способствовать этому будет работа над проектом, посвящённая изучению Правил дорожного движения.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alibri (Основной текст)Calibri"/>
              </a:rPr>
              <a:t>Перечень использованных материалов: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591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http://www.playcast.ru/uploads/2014/11/09/10562124.jpg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Полицейский;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www.detibdd.ru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Авдеева Н.Н., Князева Н.Л.,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Р.Б. Безопасность. Учебное пособие по основам безопасности жизнедеятельности детей старшего дошкольного возраста. – СПб.: «ДЕТСТВО-ПРЕСС», 2003.</a:t>
            </a: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Полынова В.К. Основы безопасности жизнедеятельности детей дошкольного возраста. Планирование работы. Беседы. Игры – СПб.: ООО «ИЗДАТЕЛЬСТВО «ДЕТСТВО-ПРЕСС», 2010 г.</a:t>
            </a: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Комплексные занятия с детьми 4 – 7  лет / авт.- сост. О.Ф.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Горбатенко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Изд. 2-е, доп. – Волгоград: Учитель, 2013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Бордачева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наглядно дидактическое пособие «Дорожные знаки» для детей 4 – 7 лет Издательство «МОЗАИКА-СИНТЕЗ, 2013 г.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Крутецкая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В.А.  Моя  первая дорожная азбука   в картинках. – СПб.: Издательский Дом «Литература», 2012.</a:t>
            </a: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Саулина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Т.Ф.  Три сигала светофора: Ознакомление дошкольников с правилами дорожного движения: Для работы с детьми 3-7 лет. – М.: МОЗАИКА – СИНТЕЗ, 2010.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2587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Участники проекта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4" name="Овал 3"/>
          <p:cNvSpPr/>
          <p:nvPr/>
        </p:nvSpPr>
        <p:spPr>
          <a:xfrm>
            <a:off x="285720" y="3214686"/>
            <a:ext cx="2916000" cy="144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воспитатель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28992" y="4786322"/>
            <a:ext cx="2916000" cy="14400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дети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5929322" y="3286124"/>
            <a:ext cx="2916000" cy="14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родители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rot="16200000" flipH="1">
            <a:off x="5107785" y="1464455"/>
            <a:ext cx="1643074" cy="1571636"/>
          </a:xfrm>
          <a:prstGeom prst="straightConnector1">
            <a:avLst/>
          </a:prstGeom>
          <a:ln w="76200">
            <a:solidFill>
              <a:srgbClr val="FFFF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36017" y="1607331"/>
            <a:ext cx="1643074" cy="1285884"/>
          </a:xfrm>
          <a:prstGeom prst="straightConnector1">
            <a:avLst/>
          </a:prstGeom>
          <a:ln w="76200">
            <a:solidFill>
              <a:srgbClr val="FFFF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036082" y="2964654"/>
            <a:ext cx="3071836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5" y="5613125"/>
            <a:ext cx="9747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2557376"/>
            <a:ext cx="7920000" cy="3067348"/>
          </a:xfrm>
          <a:prstGeom prst="horizontalScroll">
            <a:avLst/>
          </a:prstGeom>
          <a:ln w="76200"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содержанию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- творческий.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числу участников: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старшей группы)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времени проведения: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неделя)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характеру: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ДОУ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5899" y="500042"/>
            <a:ext cx="3716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85720" y="142851"/>
            <a:ext cx="8572560" cy="981551"/>
          </a:xfrm>
          <a:prstGeom prst="horizontalScroll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ctr" eaLnBrk="0" hangingPunct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 eaLnBrk="0" hangingPunct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навыков безопасного поведения детей на дорогах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85720" y="1714488"/>
            <a:ext cx="8572560" cy="4893647"/>
          </a:xfrm>
          <a:prstGeom prst="rect">
            <a:avLst/>
          </a:prstGeom>
          <a:ln w="76200"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 для сознательного изучения детьми Правил дорожного движения;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обобщить и расширить знания детей о правилах дорожного движения;</a:t>
            </a:r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с понятием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безопасное расстояние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ребенку уровень знаний по безопасному поведению на улицах и дорогах.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формированию установки на безопасное поведение на дорогах;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мотивацию к безопасному поведению на дорогах;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умение определять безопасное расстояние в различных дорожно-транспортных ситуациях.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воспитать законопослушного участника дорожного движения;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оптимизировать работу с родителями детей старшего дошкольного возраста по изучению и закреплению знаний о правилах дорожного движения с помощью разнообразных методов и приёмов;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родителей быть примером для своих детей, в соблюдении правил дорожного движения;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интерес у родителей к совместному обучению детей безопасного поведения на дорогах;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200000"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теплые неформальные отношения между родителями, а также родителями и педагогами.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9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51520" y="1027112"/>
            <a:ext cx="7816155" cy="5164333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357158" y="1357298"/>
            <a:ext cx="2909294" cy="1512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3000372"/>
            <a:ext cx="3134722" cy="1548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 eaLnBrk="0" hangingPunct="0"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117570" y="4643446"/>
            <a:ext cx="4102502" cy="15480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ctr" eaLnBrk="0" hangingPunct="0"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86388"/>
            <a:ext cx="9747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1619" y="571480"/>
            <a:ext cx="690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три этапа: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mycdn.me/image?id=921792954108&amp;t=3&amp;plc=API&amp;viewToken=1nBBgB-ql9TgaFNudGgPNA&amp;tkn=*5wrtWOTkyM6qSgZPLB5hxfMUN3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9421" r="22466" b="9338"/>
          <a:stretch/>
        </p:blipFill>
        <p:spPr bwMode="auto">
          <a:xfrm>
            <a:off x="5436096" y="1268760"/>
            <a:ext cx="3440669" cy="48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57158" y="575999"/>
            <a:ext cx="8673752" cy="6012001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окончанию проекта ребёнок должен: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знать алгоритм перехода дороги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остановись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посмотри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перейди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выбрать способ перехода проезжей части дороги, различать пешеходные переходы (наземный, надземный, подземный, регулируемый, нерегулируемый) и средства регулирования дорожного движения (светофор, регулировщик), а так же дорожные знаки;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правила перехода проезжей части по регулируемому и нерегулируемому пешеходным переходам,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исследовательскую деятельность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сформированные знания о дорожных знаках;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элементарных ПДД,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тесное сотрудничество с педагогами;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педагогической грамотности родителей по вопросам безопасного поведения детей на дорогах.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знаний по безопасности;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с родителями по созданию совместных проектов.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501122" cy="5262979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 воспитателя и детей: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-выбор темы и ее актуальность;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-формулировка цели и определение задач;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-подборка материала по теме Проекта: « Дорожная безопасность» ;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 методической, научно-популярной и художественной литературы,    иллюстративный материал по данной теме,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 игрушек, атрибутов для игровой, театрализованной деятельности по ПДД.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 информации для родительского уголка;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-музыкальная подборка песен;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 дидактических, сюжетных игр, физкультминуток;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-составление плана основного этапа Проекта;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-опрос детей.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с родителями о предстоящей работе над проектом.</a:t>
            </a:r>
          </a:p>
          <a:p>
            <a:pPr indent="450000" algn="just" eaLnBrk="0" hangingPunct="0">
              <a:buClr>
                <a:srgbClr val="00A249"/>
              </a:buClr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Объявление о начале работы проекта и его задачах.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6832" y="357166"/>
            <a:ext cx="7269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7697" y="214290"/>
            <a:ext cx="2908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Основной этап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71546"/>
            <a:ext cx="3714776" cy="2369880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цикла занятий по ПДД: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«Поведение детей в общественном транспорте»,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«Перекресток. Знакомство с работой водителя»,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иду по улице»,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«Дорожные знаки»,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«Безопасное поведение на улице»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0" y="4052176"/>
            <a:ext cx="4429124" cy="2369880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 художественной литературой: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Житков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Михалков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улица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Дядя Степа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 Калинин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ребята переходили улицу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 Сиротов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Твой товарищ светофор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 В. Ивнев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разговаривает улица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И. Серяков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Законы улиц и дорог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 Иванов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неразлучные друзья дорогу переходили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Л.Гальперште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«Шлагбаум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i.mycdn.me/image?id=941351129111&amp;t=3&amp;plc=API&amp;viewToken=FCFM5I2msQe31CT2R7hhSg&amp;tkn=*ELdEAYQoo6FNnXqpLiThKxkjRV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94" y="918210"/>
            <a:ext cx="3568736" cy="26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RiCeSpM70O0D74mJ3JL1l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17032"/>
            <a:ext cx="3714776" cy="27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1410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Участники проекта   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использованных материалов: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Карина</cp:lastModifiedBy>
  <cp:revision>43</cp:revision>
  <dcterms:created xsi:type="dcterms:W3CDTF">2016-07-25T17:50:48Z</dcterms:created>
  <dcterms:modified xsi:type="dcterms:W3CDTF">2022-04-18T08:16:35Z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985833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