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315" r:id="rId3"/>
    <p:sldId id="320" r:id="rId4"/>
    <p:sldId id="318" r:id="rId5"/>
    <p:sldId id="280" r:id="rId6"/>
    <p:sldId id="281" r:id="rId7"/>
    <p:sldId id="282" r:id="rId8"/>
    <p:sldId id="300" r:id="rId9"/>
    <p:sldId id="317" r:id="rId10"/>
    <p:sldId id="304" r:id="rId11"/>
    <p:sldId id="268" r:id="rId12"/>
    <p:sldId id="295" r:id="rId13"/>
    <p:sldId id="269" r:id="rId14"/>
    <p:sldId id="292" r:id="rId15"/>
    <p:sldId id="274" r:id="rId16"/>
    <p:sldId id="275" r:id="rId17"/>
    <p:sldId id="276" r:id="rId18"/>
    <p:sldId id="297" r:id="rId19"/>
    <p:sldId id="277" r:id="rId20"/>
    <p:sldId id="325" r:id="rId21"/>
    <p:sldId id="32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3CDE6"/>
    <a:srgbClr val="E69ACD"/>
    <a:srgbClr val="E682D1"/>
    <a:srgbClr val="FF8A3B"/>
    <a:srgbClr val="99FF99"/>
    <a:srgbClr val="FF89FF"/>
    <a:srgbClr val="990099"/>
    <a:srgbClr val="9FE6FF"/>
    <a:srgbClr val="FFB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D2BD7-5BA4-4EE1-A376-E74CB7D6103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AC20960-0FA2-45DD-8C6E-C5C20D76C31D}">
      <dgm:prSet phldrT="[Текст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3600" b="1" dirty="0">
              <a:solidFill>
                <a:srgbClr val="002060"/>
              </a:solidFill>
            </a:rPr>
            <a:t>развитие творчества</a:t>
          </a:r>
        </a:p>
      </dgm:t>
    </dgm:pt>
    <dgm:pt modelId="{25036365-06E7-4D82-9473-DD2D48749847}" type="parTrans" cxnId="{72E7E67F-AE44-4E77-99C8-B3C47C50AFEE}">
      <dgm:prSet/>
      <dgm:spPr/>
      <dgm:t>
        <a:bodyPr/>
        <a:lstStyle/>
        <a:p>
          <a:endParaRPr lang="ru-RU"/>
        </a:p>
      </dgm:t>
    </dgm:pt>
    <dgm:pt modelId="{7983C55B-0D70-4DF9-898F-F502B3D94413}" type="sibTrans" cxnId="{72E7E67F-AE44-4E77-99C8-B3C47C50AFEE}">
      <dgm:prSet/>
      <dgm:spPr>
        <a:solidFill>
          <a:srgbClr val="E682D1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F6ACF78-92FF-48B3-8672-AE507B1CD8E5}">
      <dgm:prSet phldrT="[Текст]" custT="1"/>
      <dgm:spPr>
        <a:solidFill>
          <a:srgbClr val="85DFFF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Развитие </a:t>
          </a:r>
          <a:r>
            <a:rPr lang="ru-RU" sz="3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продуктивной деятельности</a:t>
          </a:r>
        </a:p>
        <a:p>
          <a:pPr marL="0" lvl="0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>
            <a:solidFill>
              <a:schemeClr val="tx1"/>
            </a:solidFill>
          </a:endParaRPr>
        </a:p>
      </dgm:t>
    </dgm:pt>
    <dgm:pt modelId="{78C57382-53DE-4614-8FF9-F48BC164DBE4}" type="parTrans" cxnId="{7EBF4604-4DFD-4AD6-B756-B4077B73C9CB}">
      <dgm:prSet/>
      <dgm:spPr/>
      <dgm:t>
        <a:bodyPr/>
        <a:lstStyle/>
        <a:p>
          <a:endParaRPr lang="ru-RU"/>
        </a:p>
      </dgm:t>
    </dgm:pt>
    <dgm:pt modelId="{320FBC69-48C3-4F6B-A6B6-F71FE3D3939C}" type="sibTrans" cxnId="{7EBF4604-4DFD-4AD6-B756-B4077B73C9CB}">
      <dgm:prSet/>
      <dgm:spPr/>
      <dgm:t>
        <a:bodyPr/>
        <a:lstStyle/>
        <a:p>
          <a:endParaRPr lang="ru-RU"/>
        </a:p>
      </dgm:t>
    </dgm:pt>
    <dgm:pt modelId="{CEB92311-7F2E-4F7F-82D2-80A5504F316F}">
      <dgm:prSet phldrT="[Текст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3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детская инициатива</a:t>
          </a:r>
        </a:p>
      </dgm:t>
    </dgm:pt>
    <dgm:pt modelId="{F506F43A-EF0B-44B1-8722-F485232035FB}" type="sibTrans" cxnId="{A40CAF81-07AE-40B9-B389-0EC2B6CE212C}">
      <dgm:prSet/>
      <dgm:spPr>
        <a:solidFill>
          <a:srgbClr val="E682D1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DB793DEF-8FA0-4EBF-901D-CD7B0A47D5F1}" type="parTrans" cxnId="{A40CAF81-07AE-40B9-B389-0EC2B6CE212C}">
      <dgm:prSet/>
      <dgm:spPr/>
      <dgm:t>
        <a:bodyPr/>
        <a:lstStyle/>
        <a:p>
          <a:endParaRPr lang="ru-RU"/>
        </a:p>
      </dgm:t>
    </dgm:pt>
    <dgm:pt modelId="{EEE7DF2B-E8D7-41A3-A752-9283C0FAC43E}" type="pres">
      <dgm:prSet presAssocID="{FDCD2BD7-5BA4-4EE1-A376-E74CB7D6103C}" presName="Name0" presStyleCnt="0">
        <dgm:presLayoutVars>
          <dgm:dir/>
          <dgm:resizeHandles val="exact"/>
        </dgm:presLayoutVars>
      </dgm:prSet>
      <dgm:spPr/>
    </dgm:pt>
    <dgm:pt modelId="{EDC27712-522C-4837-B6B0-F99C6A76592A}" type="pres">
      <dgm:prSet presAssocID="{FDCD2BD7-5BA4-4EE1-A376-E74CB7D6103C}" presName="vNodes" presStyleCnt="0"/>
      <dgm:spPr/>
    </dgm:pt>
    <dgm:pt modelId="{03118E9B-A307-4A5A-ACEB-3526928A2BB1}" type="pres">
      <dgm:prSet presAssocID="{CEB92311-7F2E-4F7F-82D2-80A5504F316F}" presName="node" presStyleLbl="node1" presStyleIdx="0" presStyleCnt="3" custScaleX="187824" custLinFactX="100000" custLinFactY="548" custLinFactNeighborX="16745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BA284E-DBC6-4F28-974A-357E0FC083AD}" type="pres">
      <dgm:prSet presAssocID="{F506F43A-EF0B-44B1-8722-F485232035FB}" presName="spacerT" presStyleCnt="0"/>
      <dgm:spPr/>
    </dgm:pt>
    <dgm:pt modelId="{F9A05324-0A91-41FB-AB89-2F6F83F690C0}" type="pres">
      <dgm:prSet presAssocID="{F506F43A-EF0B-44B1-8722-F485232035FB}" presName="sibTrans" presStyleLbl="sibTrans2D1" presStyleIdx="0" presStyleCnt="2" custLinFactX="200000" custLinFactNeighborX="272596" custLinFactNeighborY="-15286"/>
      <dgm:spPr/>
      <dgm:t>
        <a:bodyPr/>
        <a:lstStyle/>
        <a:p>
          <a:endParaRPr lang="ru-RU"/>
        </a:p>
      </dgm:t>
    </dgm:pt>
    <dgm:pt modelId="{0AFFA5FA-C999-49C6-86AF-10E180FC12DB}" type="pres">
      <dgm:prSet presAssocID="{F506F43A-EF0B-44B1-8722-F485232035FB}" presName="spacerB" presStyleCnt="0"/>
      <dgm:spPr/>
    </dgm:pt>
    <dgm:pt modelId="{0C523D23-3DDB-4EEA-8EAB-8C338C542206}" type="pres">
      <dgm:prSet presAssocID="{EAC20960-0FA2-45DD-8C6E-C5C20D76C31D}" presName="node" presStyleLbl="node1" presStyleIdx="1" presStyleCnt="3" custScaleX="195354" custLinFactX="100000" custLinFactY="-697" custLinFactNeighborX="166866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31E9D38-7976-4507-8699-BEB3B2DD176E}" type="pres">
      <dgm:prSet presAssocID="{FDCD2BD7-5BA4-4EE1-A376-E74CB7D6103C}" presName="sibTransLast" presStyleLbl="sibTrans2D1" presStyleIdx="1" presStyleCnt="2" custAng="21557718" custScaleX="188535" custLinFactX="48566" custLinFactNeighborX="100000" custLinFactNeighborY="16049"/>
      <dgm:spPr/>
      <dgm:t>
        <a:bodyPr/>
        <a:lstStyle/>
        <a:p>
          <a:endParaRPr lang="ru-RU"/>
        </a:p>
      </dgm:t>
    </dgm:pt>
    <dgm:pt modelId="{0AC131CD-867A-4CE4-8BFA-93B7560FE73B}" type="pres">
      <dgm:prSet presAssocID="{FDCD2BD7-5BA4-4EE1-A376-E74CB7D6103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310CAE7-79F7-4E92-90F2-E65A024C528B}" type="pres">
      <dgm:prSet presAssocID="{FDCD2BD7-5BA4-4EE1-A376-E74CB7D6103C}" presName="lastNode" presStyleLbl="node1" presStyleIdx="2" presStyleCnt="3" custLinFactX="-100000" custLinFactNeighborX="-183679" custLinFactNeighborY="-116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7EBF4604-4DFD-4AD6-B756-B4077B73C9CB}" srcId="{FDCD2BD7-5BA4-4EE1-A376-E74CB7D6103C}" destId="{BF6ACF78-92FF-48B3-8672-AE507B1CD8E5}" srcOrd="2" destOrd="0" parTransId="{78C57382-53DE-4614-8FF9-F48BC164DBE4}" sibTransId="{320FBC69-48C3-4F6B-A6B6-F71FE3D3939C}"/>
    <dgm:cxn modelId="{E76C04DE-9729-4B5A-9338-C303B7D84B9E}" type="presOf" srcId="{EAC20960-0FA2-45DD-8C6E-C5C20D76C31D}" destId="{0C523D23-3DDB-4EEA-8EAB-8C338C542206}" srcOrd="0" destOrd="0" presId="urn:microsoft.com/office/officeart/2005/8/layout/equation2"/>
    <dgm:cxn modelId="{E8256F58-7271-4F10-9A31-CBE0041EA07C}" type="presOf" srcId="{F506F43A-EF0B-44B1-8722-F485232035FB}" destId="{F9A05324-0A91-41FB-AB89-2F6F83F690C0}" srcOrd="0" destOrd="0" presId="urn:microsoft.com/office/officeart/2005/8/layout/equation2"/>
    <dgm:cxn modelId="{A40CAF81-07AE-40B9-B389-0EC2B6CE212C}" srcId="{FDCD2BD7-5BA4-4EE1-A376-E74CB7D6103C}" destId="{CEB92311-7F2E-4F7F-82D2-80A5504F316F}" srcOrd="0" destOrd="0" parTransId="{DB793DEF-8FA0-4EBF-901D-CD7B0A47D5F1}" sibTransId="{F506F43A-EF0B-44B1-8722-F485232035FB}"/>
    <dgm:cxn modelId="{2E6EF33E-EC60-47A8-B39F-54CB5455AF47}" type="presOf" srcId="{BF6ACF78-92FF-48B3-8672-AE507B1CD8E5}" destId="{7310CAE7-79F7-4E92-90F2-E65A024C528B}" srcOrd="0" destOrd="0" presId="urn:microsoft.com/office/officeart/2005/8/layout/equation2"/>
    <dgm:cxn modelId="{72E7E67F-AE44-4E77-99C8-B3C47C50AFEE}" srcId="{FDCD2BD7-5BA4-4EE1-A376-E74CB7D6103C}" destId="{EAC20960-0FA2-45DD-8C6E-C5C20D76C31D}" srcOrd="1" destOrd="0" parTransId="{25036365-06E7-4D82-9473-DD2D48749847}" sibTransId="{7983C55B-0D70-4DF9-898F-F502B3D94413}"/>
    <dgm:cxn modelId="{2BC3097C-F230-4D54-B794-4D513EE7AB43}" type="presOf" srcId="{FDCD2BD7-5BA4-4EE1-A376-E74CB7D6103C}" destId="{EEE7DF2B-E8D7-41A3-A752-9283C0FAC43E}" srcOrd="0" destOrd="0" presId="urn:microsoft.com/office/officeart/2005/8/layout/equation2"/>
    <dgm:cxn modelId="{89469760-6104-4FCC-83F2-D7AB4B3BC60B}" type="presOf" srcId="{7983C55B-0D70-4DF9-898F-F502B3D94413}" destId="{0AC131CD-867A-4CE4-8BFA-93B7560FE73B}" srcOrd="1" destOrd="0" presId="urn:microsoft.com/office/officeart/2005/8/layout/equation2"/>
    <dgm:cxn modelId="{9FDA29BD-92C9-47EC-8F07-4B63499536E1}" type="presOf" srcId="{CEB92311-7F2E-4F7F-82D2-80A5504F316F}" destId="{03118E9B-A307-4A5A-ACEB-3526928A2BB1}" srcOrd="0" destOrd="0" presId="urn:microsoft.com/office/officeart/2005/8/layout/equation2"/>
    <dgm:cxn modelId="{18072CC7-418F-407F-A5FE-57FC81AC42DD}" type="presOf" srcId="{7983C55B-0D70-4DF9-898F-F502B3D94413}" destId="{A31E9D38-7976-4507-8699-BEB3B2DD176E}" srcOrd="0" destOrd="0" presId="urn:microsoft.com/office/officeart/2005/8/layout/equation2"/>
    <dgm:cxn modelId="{CFBA8A93-B655-4F66-BB8E-520915E085B1}" type="presParOf" srcId="{EEE7DF2B-E8D7-41A3-A752-9283C0FAC43E}" destId="{EDC27712-522C-4837-B6B0-F99C6A76592A}" srcOrd="0" destOrd="0" presId="urn:microsoft.com/office/officeart/2005/8/layout/equation2"/>
    <dgm:cxn modelId="{2F6E5663-818F-4734-B729-E16E092AC8C6}" type="presParOf" srcId="{EDC27712-522C-4837-B6B0-F99C6A76592A}" destId="{03118E9B-A307-4A5A-ACEB-3526928A2BB1}" srcOrd="0" destOrd="0" presId="urn:microsoft.com/office/officeart/2005/8/layout/equation2"/>
    <dgm:cxn modelId="{F1934778-4EA4-42B0-A79D-2BAC8F3C0A09}" type="presParOf" srcId="{EDC27712-522C-4837-B6B0-F99C6A76592A}" destId="{7BBA284E-DBC6-4F28-974A-357E0FC083AD}" srcOrd="1" destOrd="0" presId="urn:microsoft.com/office/officeart/2005/8/layout/equation2"/>
    <dgm:cxn modelId="{7EE60F25-55F0-4B27-9149-B102730078B3}" type="presParOf" srcId="{EDC27712-522C-4837-B6B0-F99C6A76592A}" destId="{F9A05324-0A91-41FB-AB89-2F6F83F690C0}" srcOrd="2" destOrd="0" presId="urn:microsoft.com/office/officeart/2005/8/layout/equation2"/>
    <dgm:cxn modelId="{F3AD5C00-1C84-4746-BF37-326F032EC927}" type="presParOf" srcId="{EDC27712-522C-4837-B6B0-F99C6A76592A}" destId="{0AFFA5FA-C999-49C6-86AF-10E180FC12DB}" srcOrd="3" destOrd="0" presId="urn:microsoft.com/office/officeart/2005/8/layout/equation2"/>
    <dgm:cxn modelId="{8F2BB27F-BCA1-486C-B39F-7C27CD6306AC}" type="presParOf" srcId="{EDC27712-522C-4837-B6B0-F99C6A76592A}" destId="{0C523D23-3DDB-4EEA-8EAB-8C338C542206}" srcOrd="4" destOrd="0" presId="urn:microsoft.com/office/officeart/2005/8/layout/equation2"/>
    <dgm:cxn modelId="{97D41085-F6BF-4126-9E59-AEBC74FD5981}" type="presParOf" srcId="{EEE7DF2B-E8D7-41A3-A752-9283C0FAC43E}" destId="{A31E9D38-7976-4507-8699-BEB3B2DD176E}" srcOrd="1" destOrd="0" presId="urn:microsoft.com/office/officeart/2005/8/layout/equation2"/>
    <dgm:cxn modelId="{A25306E9-5835-426C-A469-D98C310C8EBC}" type="presParOf" srcId="{A31E9D38-7976-4507-8699-BEB3B2DD176E}" destId="{0AC131CD-867A-4CE4-8BFA-93B7560FE73B}" srcOrd="0" destOrd="0" presId="urn:microsoft.com/office/officeart/2005/8/layout/equation2"/>
    <dgm:cxn modelId="{BCDF625F-AB18-4282-8B4E-333C398C9208}" type="presParOf" srcId="{EEE7DF2B-E8D7-41A3-A752-9283C0FAC43E}" destId="{7310CAE7-79F7-4E92-90F2-E65A024C528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5D612-972C-4E60-8795-8F393045662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4F748-2CB8-4F5F-8063-558562454851}">
      <dgm:prSet phldrT="[Текст]" custT="1"/>
      <dgm:spPr>
        <a:solidFill>
          <a:srgbClr val="FFFF66"/>
        </a:solidFill>
      </dgm:spPr>
      <dgm:t>
        <a:bodyPr/>
        <a:lstStyle/>
        <a:p>
          <a:pPr rtl="0"/>
          <a:r>
            <a:rPr kumimoji="0" lang="ru-RU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Художественно-продуктивная  деятельность с использованием нетрадиционных техник является наиболее благоприятной для творческого развития способностей детей и способствует:</a:t>
          </a:r>
          <a:endParaRPr lang="ru-RU" sz="2200" dirty="0">
            <a:solidFill>
              <a:srgbClr val="002060"/>
            </a:solidFill>
          </a:endParaRPr>
        </a:p>
      </dgm:t>
    </dgm:pt>
    <dgm:pt modelId="{A142FFAC-BF7F-4640-99B3-2D21353D01F5}" type="parTrans" cxnId="{3194F4D1-9751-4E82-B4EB-1C2A0822ED3A}">
      <dgm:prSet/>
      <dgm:spPr/>
      <dgm:t>
        <a:bodyPr/>
        <a:lstStyle/>
        <a:p>
          <a:endParaRPr lang="ru-RU"/>
        </a:p>
      </dgm:t>
    </dgm:pt>
    <dgm:pt modelId="{8F0A1172-B278-4C6E-BEFA-056145DFB8D5}" type="sibTrans" cxnId="{3194F4D1-9751-4E82-B4EB-1C2A0822ED3A}">
      <dgm:prSet/>
      <dgm:spPr/>
      <dgm:t>
        <a:bodyPr/>
        <a:lstStyle/>
        <a:p>
          <a:endParaRPr lang="ru-RU"/>
        </a:p>
      </dgm:t>
    </dgm:pt>
    <dgm:pt modelId="{0AA6A4A3-8486-4688-9485-AECE5976D7D4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развитию нестандартного мышления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FD1B6852-5364-46C5-B35E-D67790863239}" type="parTrans" cxnId="{FD19E6ED-434D-45A7-A33E-9CCDDAEC3CE6}">
      <dgm:prSet/>
      <dgm:spPr/>
      <dgm:t>
        <a:bodyPr/>
        <a:lstStyle/>
        <a:p>
          <a:endParaRPr lang="ru-RU"/>
        </a:p>
      </dgm:t>
    </dgm:pt>
    <dgm:pt modelId="{5DA3E5A5-A1AE-4A20-BAF3-EC461A60E491}" type="sibTrans" cxnId="{FD19E6ED-434D-45A7-A33E-9CCDDAEC3CE6}">
      <dgm:prSet/>
      <dgm:spPr/>
      <dgm:t>
        <a:bodyPr/>
        <a:lstStyle/>
        <a:p>
          <a:endParaRPr lang="ru-RU"/>
        </a:p>
      </dgm:t>
    </dgm:pt>
    <dgm:pt modelId="{ED65366B-C81A-416B-94F3-325F665A5EC0}">
      <dgm:prSet phldrT="[Текст]" custT="1"/>
      <dgm:spPr>
        <a:solidFill>
          <a:srgbClr val="FF995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активизации творческого характера</a:t>
          </a:r>
        </a:p>
        <a:p>
          <a:endParaRPr lang="ru-RU" sz="2000" dirty="0"/>
        </a:p>
      </dgm:t>
    </dgm:pt>
    <dgm:pt modelId="{7E47C195-3A31-4092-86B8-F4D5468B6EB8}" type="parTrans" cxnId="{A3D3DDA7-D2C6-4A52-B418-E4EEAA1A1B7C}">
      <dgm:prSet/>
      <dgm:spPr/>
      <dgm:t>
        <a:bodyPr/>
        <a:lstStyle/>
        <a:p>
          <a:endParaRPr lang="ru-RU"/>
        </a:p>
      </dgm:t>
    </dgm:pt>
    <dgm:pt modelId="{92D48231-0CB0-4C53-B817-38538773AF62}" type="sibTrans" cxnId="{A3D3DDA7-D2C6-4A52-B418-E4EEAA1A1B7C}">
      <dgm:prSet/>
      <dgm:spPr/>
      <dgm:t>
        <a:bodyPr/>
        <a:lstStyle/>
        <a:p>
          <a:endParaRPr lang="ru-RU"/>
        </a:p>
      </dgm:t>
    </dgm:pt>
    <dgm:pt modelId="{25058815-F524-404C-A471-6981578B2E1B}">
      <dgm:prSet phldrT="[Текст]" custT="1"/>
      <dgm:spPr>
        <a:solidFill>
          <a:srgbClr val="E682D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развитию умения самостоятельно создавать </a:t>
          </a:r>
          <a:r>
            <a:rPr kumimoji="0" lang="ru-RU" sz="20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креативные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продукты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5235D3DD-D848-4EB0-AEDE-6122A378FD62}" type="parTrans" cxnId="{24886358-58D2-434D-A6F4-3D531D156A68}">
      <dgm:prSet/>
      <dgm:spPr/>
      <dgm:t>
        <a:bodyPr/>
        <a:lstStyle/>
        <a:p>
          <a:endParaRPr lang="ru-RU"/>
        </a:p>
      </dgm:t>
    </dgm:pt>
    <dgm:pt modelId="{00E22ACE-B041-4CF4-B44F-02BC2915895C}" type="sibTrans" cxnId="{24886358-58D2-434D-A6F4-3D531D156A68}">
      <dgm:prSet/>
      <dgm:spPr/>
      <dgm:t>
        <a:bodyPr/>
        <a:lstStyle/>
        <a:p>
          <a:endParaRPr lang="ru-RU"/>
        </a:p>
      </dgm:t>
    </dgm:pt>
    <dgm:pt modelId="{25729E8E-EF71-4CE0-9335-5A0028B25455}">
      <dgm:prSet phldrT="[Текст]" custT="1"/>
      <dgm:spPr>
        <a:solidFill>
          <a:srgbClr val="53D2FF"/>
        </a:solidFill>
      </dgm:spPr>
      <dgm:t>
        <a:bodyPr/>
        <a:lstStyle/>
        <a:p>
          <a:endParaRPr kumimoji="0" lang="ru-RU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формированию эстетического отношения к миру</a:t>
          </a:r>
          <a:endParaRPr lang="ru-RU" sz="2000" dirty="0"/>
        </a:p>
      </dgm:t>
    </dgm:pt>
    <dgm:pt modelId="{4CA65C12-A07E-48F7-A1C4-F2175436FEA8}" type="parTrans" cxnId="{4D1A225F-207C-4508-8498-9125F17929E0}">
      <dgm:prSet/>
      <dgm:spPr/>
      <dgm:t>
        <a:bodyPr/>
        <a:lstStyle/>
        <a:p>
          <a:endParaRPr lang="ru-RU"/>
        </a:p>
      </dgm:t>
    </dgm:pt>
    <dgm:pt modelId="{C1EBD645-62EC-41F3-83EA-7D2453CE7980}" type="sibTrans" cxnId="{4D1A225F-207C-4508-8498-9125F17929E0}">
      <dgm:prSet/>
      <dgm:spPr/>
      <dgm:t>
        <a:bodyPr/>
        <a:lstStyle/>
        <a:p>
          <a:endParaRPr lang="ru-RU"/>
        </a:p>
      </dgm:t>
    </dgm:pt>
    <dgm:pt modelId="{6093A302-9B9B-4AB0-90E4-DCA9930C1F97}" type="pres">
      <dgm:prSet presAssocID="{AA95D612-972C-4E60-8795-8F393045662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7B5CB-A0DB-4041-8132-A6579D3D636C}" type="pres">
      <dgm:prSet presAssocID="{AA95D612-972C-4E60-8795-8F3930456622}" presName="matrix" presStyleCnt="0"/>
      <dgm:spPr/>
    </dgm:pt>
    <dgm:pt modelId="{C41887FD-8AEE-4C85-8696-702AB41710DF}" type="pres">
      <dgm:prSet presAssocID="{AA95D612-972C-4E60-8795-8F3930456622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17C75581-9EA3-4967-A64F-19B902076A91}" type="pres">
      <dgm:prSet presAssocID="{AA95D612-972C-4E60-8795-8F39304566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304E-992B-486D-A50C-A5141F584D26}" type="pres">
      <dgm:prSet presAssocID="{AA95D612-972C-4E60-8795-8F3930456622}" presName="tile2" presStyleLbl="node1" presStyleIdx="1" presStyleCnt="4"/>
      <dgm:spPr/>
      <dgm:t>
        <a:bodyPr/>
        <a:lstStyle/>
        <a:p>
          <a:endParaRPr lang="ru-RU"/>
        </a:p>
      </dgm:t>
    </dgm:pt>
    <dgm:pt modelId="{939A336D-E2D5-4D20-83AF-230F84DA5C46}" type="pres">
      <dgm:prSet presAssocID="{AA95D612-972C-4E60-8795-8F39304566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219D9-4D32-4A17-A333-0E9CBB973FFE}" type="pres">
      <dgm:prSet presAssocID="{AA95D612-972C-4E60-8795-8F3930456622}" presName="tile3" presStyleLbl="node1" presStyleIdx="2" presStyleCnt="4"/>
      <dgm:spPr/>
      <dgm:t>
        <a:bodyPr/>
        <a:lstStyle/>
        <a:p>
          <a:endParaRPr lang="ru-RU"/>
        </a:p>
      </dgm:t>
    </dgm:pt>
    <dgm:pt modelId="{EF0444F9-9696-4B8B-A42E-D7A22E48D126}" type="pres">
      <dgm:prSet presAssocID="{AA95D612-972C-4E60-8795-8F39304566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1BFC-0743-436A-A933-33D7062F4160}" type="pres">
      <dgm:prSet presAssocID="{AA95D612-972C-4E60-8795-8F3930456622}" presName="tile4" presStyleLbl="node1" presStyleIdx="3" presStyleCnt="4"/>
      <dgm:spPr/>
      <dgm:t>
        <a:bodyPr/>
        <a:lstStyle/>
        <a:p>
          <a:endParaRPr lang="ru-RU"/>
        </a:p>
      </dgm:t>
    </dgm:pt>
    <dgm:pt modelId="{ABB916D1-D847-47AF-9638-ABEAF76FADCF}" type="pres">
      <dgm:prSet presAssocID="{AA95D612-972C-4E60-8795-8F39304566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AA7D6-2091-412F-9E81-B691FF3F5872}" type="pres">
      <dgm:prSet presAssocID="{AA95D612-972C-4E60-8795-8F3930456622}" presName="centerTile" presStyleLbl="fgShp" presStyleIdx="0" presStyleCnt="1" custScaleX="225397" custScaleY="1808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9E6ED-434D-45A7-A33E-9CCDDAEC3CE6}" srcId="{2CF4F748-2CB8-4F5F-8063-558562454851}" destId="{0AA6A4A3-8486-4688-9485-AECE5976D7D4}" srcOrd="0" destOrd="0" parTransId="{FD1B6852-5364-46C5-B35E-D67790863239}" sibTransId="{5DA3E5A5-A1AE-4A20-BAF3-EC461A60E491}"/>
    <dgm:cxn modelId="{3194F4D1-9751-4E82-B4EB-1C2A0822ED3A}" srcId="{AA95D612-972C-4E60-8795-8F3930456622}" destId="{2CF4F748-2CB8-4F5F-8063-558562454851}" srcOrd="0" destOrd="0" parTransId="{A142FFAC-BF7F-4640-99B3-2D21353D01F5}" sibTransId="{8F0A1172-B278-4C6E-BEFA-056145DFB8D5}"/>
    <dgm:cxn modelId="{A2978312-1B0B-48EA-A15F-B71E2F9CD68D}" type="presOf" srcId="{0AA6A4A3-8486-4688-9485-AECE5976D7D4}" destId="{17C75581-9EA3-4967-A64F-19B902076A91}" srcOrd="1" destOrd="0" presId="urn:microsoft.com/office/officeart/2005/8/layout/matrix1"/>
    <dgm:cxn modelId="{1D93A7CE-302F-4AC3-B4EB-A3B924838685}" type="presOf" srcId="{25058815-F524-404C-A471-6981578B2E1B}" destId="{2BD219D9-4D32-4A17-A333-0E9CBB973FFE}" srcOrd="0" destOrd="0" presId="urn:microsoft.com/office/officeart/2005/8/layout/matrix1"/>
    <dgm:cxn modelId="{8B2D15D6-0447-412F-A2D4-1662932AF30E}" type="presOf" srcId="{ED65366B-C81A-416B-94F3-325F665A5EC0}" destId="{FF0B304E-992B-486D-A50C-A5141F584D26}" srcOrd="0" destOrd="0" presId="urn:microsoft.com/office/officeart/2005/8/layout/matrix1"/>
    <dgm:cxn modelId="{47F43A19-EC36-464E-A18D-53F80A92635D}" type="presOf" srcId="{ED65366B-C81A-416B-94F3-325F665A5EC0}" destId="{939A336D-E2D5-4D20-83AF-230F84DA5C46}" srcOrd="1" destOrd="0" presId="urn:microsoft.com/office/officeart/2005/8/layout/matrix1"/>
    <dgm:cxn modelId="{24886358-58D2-434D-A6F4-3D531D156A68}" srcId="{2CF4F748-2CB8-4F5F-8063-558562454851}" destId="{25058815-F524-404C-A471-6981578B2E1B}" srcOrd="2" destOrd="0" parTransId="{5235D3DD-D848-4EB0-AEDE-6122A378FD62}" sibTransId="{00E22ACE-B041-4CF4-B44F-02BC2915895C}"/>
    <dgm:cxn modelId="{58104C50-AF8D-4F26-8A3A-72A5E96F8387}" type="presOf" srcId="{AA95D612-972C-4E60-8795-8F3930456622}" destId="{6093A302-9B9B-4AB0-90E4-DCA9930C1F97}" srcOrd="0" destOrd="0" presId="urn:microsoft.com/office/officeart/2005/8/layout/matrix1"/>
    <dgm:cxn modelId="{2BFABA54-DF70-401B-99EF-60417BD32E1D}" type="presOf" srcId="{2CF4F748-2CB8-4F5F-8063-558562454851}" destId="{A18AA7D6-2091-412F-9E81-B691FF3F5872}" srcOrd="0" destOrd="0" presId="urn:microsoft.com/office/officeart/2005/8/layout/matrix1"/>
    <dgm:cxn modelId="{0611CF21-BB0E-4A15-A772-BFD93E838705}" type="presOf" srcId="{0AA6A4A3-8486-4688-9485-AECE5976D7D4}" destId="{C41887FD-8AEE-4C85-8696-702AB41710DF}" srcOrd="0" destOrd="0" presId="urn:microsoft.com/office/officeart/2005/8/layout/matrix1"/>
    <dgm:cxn modelId="{CD644674-B2D6-40F2-B450-1CDEF367E917}" type="presOf" srcId="{25729E8E-EF71-4CE0-9335-5A0028B25455}" destId="{DD951BFC-0743-436A-A933-33D7062F4160}" srcOrd="0" destOrd="0" presId="urn:microsoft.com/office/officeart/2005/8/layout/matrix1"/>
    <dgm:cxn modelId="{4D1A225F-207C-4508-8498-9125F17929E0}" srcId="{2CF4F748-2CB8-4F5F-8063-558562454851}" destId="{25729E8E-EF71-4CE0-9335-5A0028B25455}" srcOrd="3" destOrd="0" parTransId="{4CA65C12-A07E-48F7-A1C4-F2175436FEA8}" sibTransId="{C1EBD645-62EC-41F3-83EA-7D2453CE7980}"/>
    <dgm:cxn modelId="{05BE9B36-2847-46B6-8EDA-EF9A31BE5882}" type="presOf" srcId="{25058815-F524-404C-A471-6981578B2E1B}" destId="{EF0444F9-9696-4B8B-A42E-D7A22E48D126}" srcOrd="1" destOrd="0" presId="urn:microsoft.com/office/officeart/2005/8/layout/matrix1"/>
    <dgm:cxn modelId="{A3D3DDA7-D2C6-4A52-B418-E4EEAA1A1B7C}" srcId="{2CF4F748-2CB8-4F5F-8063-558562454851}" destId="{ED65366B-C81A-416B-94F3-325F665A5EC0}" srcOrd="1" destOrd="0" parTransId="{7E47C195-3A31-4092-86B8-F4D5468B6EB8}" sibTransId="{92D48231-0CB0-4C53-B817-38538773AF62}"/>
    <dgm:cxn modelId="{E9E165DA-382D-499F-A3D0-5CDB59426548}" type="presOf" srcId="{25729E8E-EF71-4CE0-9335-5A0028B25455}" destId="{ABB916D1-D847-47AF-9638-ABEAF76FADCF}" srcOrd="1" destOrd="0" presId="urn:microsoft.com/office/officeart/2005/8/layout/matrix1"/>
    <dgm:cxn modelId="{3402A9AF-6700-48A9-B261-549A5D1D4927}" type="presParOf" srcId="{6093A302-9B9B-4AB0-90E4-DCA9930C1F97}" destId="{99B7B5CB-A0DB-4041-8132-A6579D3D636C}" srcOrd="0" destOrd="0" presId="urn:microsoft.com/office/officeart/2005/8/layout/matrix1"/>
    <dgm:cxn modelId="{E3746A83-06F3-4B31-85BE-C0E476C05461}" type="presParOf" srcId="{99B7B5CB-A0DB-4041-8132-A6579D3D636C}" destId="{C41887FD-8AEE-4C85-8696-702AB41710DF}" srcOrd="0" destOrd="0" presId="urn:microsoft.com/office/officeart/2005/8/layout/matrix1"/>
    <dgm:cxn modelId="{973DC2F5-68CE-41D3-85E7-F5261CC79C92}" type="presParOf" srcId="{99B7B5CB-A0DB-4041-8132-A6579D3D636C}" destId="{17C75581-9EA3-4967-A64F-19B902076A91}" srcOrd="1" destOrd="0" presId="urn:microsoft.com/office/officeart/2005/8/layout/matrix1"/>
    <dgm:cxn modelId="{19F95005-B2F9-4423-B50C-227F4DC767FC}" type="presParOf" srcId="{99B7B5CB-A0DB-4041-8132-A6579D3D636C}" destId="{FF0B304E-992B-486D-A50C-A5141F584D26}" srcOrd="2" destOrd="0" presId="urn:microsoft.com/office/officeart/2005/8/layout/matrix1"/>
    <dgm:cxn modelId="{2F34D87E-A6D0-43F0-84DD-8F4A988D1DD0}" type="presParOf" srcId="{99B7B5CB-A0DB-4041-8132-A6579D3D636C}" destId="{939A336D-E2D5-4D20-83AF-230F84DA5C46}" srcOrd="3" destOrd="0" presId="urn:microsoft.com/office/officeart/2005/8/layout/matrix1"/>
    <dgm:cxn modelId="{BCD7AE34-7BF1-42DB-815A-EB875B0DE235}" type="presParOf" srcId="{99B7B5CB-A0DB-4041-8132-A6579D3D636C}" destId="{2BD219D9-4D32-4A17-A333-0E9CBB973FFE}" srcOrd="4" destOrd="0" presId="urn:microsoft.com/office/officeart/2005/8/layout/matrix1"/>
    <dgm:cxn modelId="{6FFB0A06-80DC-4E82-812F-C16B506F5339}" type="presParOf" srcId="{99B7B5CB-A0DB-4041-8132-A6579D3D636C}" destId="{EF0444F9-9696-4B8B-A42E-D7A22E48D126}" srcOrd="5" destOrd="0" presId="urn:microsoft.com/office/officeart/2005/8/layout/matrix1"/>
    <dgm:cxn modelId="{B1E87777-D5BE-41B4-8A25-5ECF7DE285F2}" type="presParOf" srcId="{99B7B5CB-A0DB-4041-8132-A6579D3D636C}" destId="{DD951BFC-0743-436A-A933-33D7062F4160}" srcOrd="6" destOrd="0" presId="urn:microsoft.com/office/officeart/2005/8/layout/matrix1"/>
    <dgm:cxn modelId="{A2516364-95CF-4898-9E18-D2FDD0781458}" type="presParOf" srcId="{99B7B5CB-A0DB-4041-8132-A6579D3D636C}" destId="{ABB916D1-D847-47AF-9638-ABEAF76FADCF}" srcOrd="7" destOrd="0" presId="urn:microsoft.com/office/officeart/2005/8/layout/matrix1"/>
    <dgm:cxn modelId="{8E721235-22AE-4396-B7CD-8B90EF98259D}" type="presParOf" srcId="{6093A302-9B9B-4AB0-90E4-DCA9930C1F97}" destId="{A18AA7D6-2091-412F-9E81-B691FF3F587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556F9-38B3-4454-834E-71C7642A81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4C6E0-4F3E-4C78-A860-1329BA207F7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BC8F"/>
        </a:solidFill>
      </dgm:spPr>
      <dgm:t>
        <a:bodyPr/>
        <a:lstStyle/>
        <a:p>
          <a:r>
            <a:rPr lang="ru-RU" sz="2400" b="1" dirty="0"/>
            <a:t>Этапы развития детского творчества</a:t>
          </a:r>
        </a:p>
      </dgm:t>
    </dgm:pt>
    <dgm:pt modelId="{5BC966E9-B423-4067-8CE9-551B876F678E}" type="parTrans" cxnId="{6C140CF9-2097-4A74-80DF-3A3C02A5E9B3}">
      <dgm:prSet/>
      <dgm:spPr/>
      <dgm:t>
        <a:bodyPr/>
        <a:lstStyle/>
        <a:p>
          <a:endParaRPr lang="ru-RU"/>
        </a:p>
      </dgm:t>
    </dgm:pt>
    <dgm:pt modelId="{09587A77-FF00-42B5-898C-83B20B821C8B}" type="sibTrans" cxnId="{6C140CF9-2097-4A74-80DF-3A3C02A5E9B3}">
      <dgm:prSet/>
      <dgm:spPr/>
      <dgm:t>
        <a:bodyPr/>
        <a:lstStyle/>
        <a:p>
          <a:endParaRPr lang="ru-RU"/>
        </a:p>
      </dgm:t>
    </dgm:pt>
    <dgm:pt modelId="{6D245537-7F26-456B-9486-08BC16B1AD0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9FE6FF"/>
        </a:solidFill>
      </dgm:spPr>
      <dgm:t>
        <a:bodyPr/>
        <a:lstStyle/>
        <a:p>
          <a:r>
            <a:rPr lang="ru-RU" sz="2400" b="1" dirty="0"/>
            <a:t>Свободное </a:t>
          </a:r>
          <a:r>
            <a:rPr lang="ru-RU" sz="2400" b="1" dirty="0" err="1"/>
            <a:t>эксперимен-тирование</a:t>
          </a:r>
          <a:r>
            <a:rPr lang="ru-RU" sz="2400" b="1" dirty="0"/>
            <a:t> с материалом</a:t>
          </a:r>
        </a:p>
      </dgm:t>
    </dgm:pt>
    <dgm:pt modelId="{7F9A591F-C707-473A-A0FA-3ECCE52211E6}" type="parTrans" cxnId="{9A798031-05EF-401E-954A-AEF5F8F1976D}">
      <dgm:prSet/>
      <dgm:spPr/>
      <dgm:t>
        <a:bodyPr/>
        <a:lstStyle/>
        <a:p>
          <a:endParaRPr lang="ru-RU"/>
        </a:p>
      </dgm:t>
    </dgm:pt>
    <dgm:pt modelId="{30DA779C-9E61-483F-8D5E-E8FA32486410}" type="sibTrans" cxnId="{9A798031-05EF-401E-954A-AEF5F8F1976D}">
      <dgm:prSet/>
      <dgm:spPr/>
      <dgm:t>
        <a:bodyPr/>
        <a:lstStyle/>
        <a:p>
          <a:endParaRPr lang="ru-RU"/>
        </a:p>
      </dgm:t>
    </dgm:pt>
    <dgm:pt modelId="{704D0304-E86F-472C-94F2-87E49FD9491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9FF99"/>
        </a:solidFill>
      </dgm:spPr>
      <dgm:t>
        <a:bodyPr/>
        <a:lstStyle/>
        <a:p>
          <a:r>
            <a:rPr lang="ru-RU" sz="2400" b="1" dirty="0"/>
            <a:t>Изготовление изделия по замыслу</a:t>
          </a:r>
        </a:p>
      </dgm:t>
    </dgm:pt>
    <dgm:pt modelId="{7D3B80AC-D503-4BD9-8425-1BFA9EDF4340}" type="parTrans" cxnId="{C23D9A6A-A3D7-451F-9874-7D71F20B4695}">
      <dgm:prSet/>
      <dgm:spPr/>
      <dgm:t>
        <a:bodyPr/>
        <a:lstStyle/>
        <a:p>
          <a:endParaRPr lang="ru-RU"/>
        </a:p>
      </dgm:t>
    </dgm:pt>
    <dgm:pt modelId="{3E022F13-4683-43EA-825E-B0F34FE1C8F5}" type="sibTrans" cxnId="{C23D9A6A-A3D7-451F-9874-7D71F20B4695}">
      <dgm:prSet/>
      <dgm:spPr/>
      <dgm:t>
        <a:bodyPr/>
        <a:lstStyle/>
        <a:p>
          <a:endParaRPr lang="ru-RU"/>
        </a:p>
      </dgm:t>
    </dgm:pt>
    <dgm:pt modelId="{C035F946-7D43-4857-AED9-F59DCD6DA79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89FF"/>
        </a:solidFill>
      </dgm:spPr>
      <dgm:t>
        <a:bodyPr/>
        <a:lstStyle/>
        <a:p>
          <a:r>
            <a:rPr lang="ru-RU" sz="2400" b="1" dirty="0"/>
            <a:t>Проблемное обучение (по образцу, по условию)</a:t>
          </a:r>
        </a:p>
      </dgm:t>
    </dgm:pt>
    <dgm:pt modelId="{DD38C3FD-0D55-45BB-8053-2C9EFDF65C0E}" type="parTrans" cxnId="{F9547276-4CB1-4962-ABA2-2B05F438472B}">
      <dgm:prSet/>
      <dgm:spPr/>
      <dgm:t>
        <a:bodyPr/>
        <a:lstStyle/>
        <a:p>
          <a:endParaRPr lang="ru-RU"/>
        </a:p>
      </dgm:t>
    </dgm:pt>
    <dgm:pt modelId="{54915599-A36A-43CA-AE3C-D5F79DAD2753}" type="sibTrans" cxnId="{F9547276-4CB1-4962-ABA2-2B05F438472B}">
      <dgm:prSet/>
      <dgm:spPr/>
      <dgm:t>
        <a:bodyPr/>
        <a:lstStyle/>
        <a:p>
          <a:endParaRPr lang="ru-RU"/>
        </a:p>
      </dgm:t>
    </dgm:pt>
    <dgm:pt modelId="{A5B33742-6E2A-4B5F-A1C7-699CA4DC0808}" type="pres">
      <dgm:prSet presAssocID="{967556F9-38B3-4454-834E-71C7642A8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C4CDF6-19B3-41E3-AC0F-C56E680D304D}" type="pres">
      <dgm:prSet presAssocID="{9F54C6E0-4F3E-4C78-A860-1329BA207F72}" presName="hierRoot1" presStyleCnt="0"/>
      <dgm:spPr/>
    </dgm:pt>
    <dgm:pt modelId="{427BA7EE-E6DB-4837-8987-6FBFAD0DEBFC}" type="pres">
      <dgm:prSet presAssocID="{9F54C6E0-4F3E-4C78-A860-1329BA207F72}" presName="composite" presStyleCnt="0"/>
      <dgm:spPr/>
    </dgm:pt>
    <dgm:pt modelId="{71B3D0A6-847B-449C-8EA8-3F0E33DDD625}" type="pres">
      <dgm:prSet presAssocID="{9F54C6E0-4F3E-4C78-A860-1329BA207F72}" presName="background" presStyleLbl="node0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</dgm:spPr>
    </dgm:pt>
    <dgm:pt modelId="{40009961-E77F-4268-B9C1-79DB0A2D2922}" type="pres">
      <dgm:prSet presAssocID="{9F54C6E0-4F3E-4C78-A860-1329BA207F72}" presName="text" presStyleLbl="fgAcc0" presStyleIdx="0" presStyleCnt="1" custScaleX="126414" custLinFactNeighborX="5456" custLinFactNeighborY="6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679281-8863-4ECB-ADDC-B0CE8E83AB09}" type="pres">
      <dgm:prSet presAssocID="{9F54C6E0-4F3E-4C78-A860-1329BA207F72}" presName="hierChild2" presStyleCnt="0"/>
      <dgm:spPr/>
    </dgm:pt>
    <dgm:pt modelId="{A45EC817-5027-4393-A5A6-4FEC6664644D}" type="pres">
      <dgm:prSet presAssocID="{7F9A591F-C707-473A-A0FA-3ECCE52211E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8965169-2925-492D-BB2C-156AC9B14613}" type="pres">
      <dgm:prSet presAssocID="{6D245537-7F26-456B-9486-08BC16B1AD0A}" presName="hierRoot2" presStyleCnt="0"/>
      <dgm:spPr/>
    </dgm:pt>
    <dgm:pt modelId="{19CCA285-F443-4421-A608-20B2B8BDB61C}" type="pres">
      <dgm:prSet presAssocID="{6D245537-7F26-456B-9486-08BC16B1AD0A}" presName="composite2" presStyleCnt="0"/>
      <dgm:spPr/>
    </dgm:pt>
    <dgm:pt modelId="{0137A149-D9DA-4758-8DA5-963F1EC0D512}" type="pres">
      <dgm:prSet presAssocID="{6D245537-7F26-456B-9486-08BC16B1AD0A}" presName="background2" presStyleLbl="node2" presStyleIdx="0" presStyleCnt="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</dgm:pt>
    <dgm:pt modelId="{C4F698EF-7C54-44BA-8CAA-22480A3A0FCD}" type="pres">
      <dgm:prSet presAssocID="{6D245537-7F26-456B-9486-08BC16B1AD0A}" presName="text2" presStyleLbl="fgAcc2" presStyleIdx="0" presStyleCnt="3" custScaleY="154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EE6E2D-FC2D-433A-9B28-41F4C5B7DEC5}" type="pres">
      <dgm:prSet presAssocID="{6D245537-7F26-456B-9486-08BC16B1AD0A}" presName="hierChild3" presStyleCnt="0"/>
      <dgm:spPr/>
    </dgm:pt>
    <dgm:pt modelId="{9A0D7CAC-24BF-4D56-B65D-EC94101EE327}" type="pres">
      <dgm:prSet presAssocID="{DD38C3FD-0D55-45BB-8053-2C9EFDF65C0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0BE3160-2DD6-47A7-804E-57A85D51419E}" type="pres">
      <dgm:prSet presAssocID="{C035F946-7D43-4857-AED9-F59DCD6DA797}" presName="hierRoot2" presStyleCnt="0"/>
      <dgm:spPr/>
    </dgm:pt>
    <dgm:pt modelId="{623E878B-2680-469D-8C5C-A1DDDA47B5F3}" type="pres">
      <dgm:prSet presAssocID="{C035F946-7D43-4857-AED9-F59DCD6DA797}" presName="composite2" presStyleCnt="0"/>
      <dgm:spPr/>
    </dgm:pt>
    <dgm:pt modelId="{D422A773-95F3-4DC1-955F-3606035BDAA3}" type="pres">
      <dgm:prSet presAssocID="{C035F946-7D43-4857-AED9-F59DCD6DA797}" presName="background2" presStyleLbl="node2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C9AF624A-5945-49BD-96A2-2E9278403C11}" type="pres">
      <dgm:prSet presAssocID="{C035F946-7D43-4857-AED9-F59DCD6DA797}" presName="text2" presStyleLbl="fgAcc2" presStyleIdx="1" presStyleCnt="3" custScaleY="148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DD6A45-26CB-4A89-AC23-9E0931A8DF7B}" type="pres">
      <dgm:prSet presAssocID="{C035F946-7D43-4857-AED9-F59DCD6DA797}" presName="hierChild3" presStyleCnt="0"/>
      <dgm:spPr/>
    </dgm:pt>
    <dgm:pt modelId="{6C0821BD-0A07-4AC1-AFC3-3C916FE28590}" type="pres">
      <dgm:prSet presAssocID="{7D3B80AC-D503-4BD9-8425-1BFA9EDF434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5754F36-ED0C-4CE6-B22C-02D0AA6559BB}" type="pres">
      <dgm:prSet presAssocID="{704D0304-E86F-472C-94F2-87E49FD94917}" presName="hierRoot2" presStyleCnt="0"/>
      <dgm:spPr/>
    </dgm:pt>
    <dgm:pt modelId="{B8E99410-0E97-4F1A-A9F4-C21F36F66DAF}" type="pres">
      <dgm:prSet presAssocID="{704D0304-E86F-472C-94F2-87E49FD94917}" presName="composite2" presStyleCnt="0"/>
      <dgm:spPr/>
    </dgm:pt>
    <dgm:pt modelId="{6207EE4E-4910-4BC6-8FD8-95155E6D4A40}" type="pres">
      <dgm:prSet presAssocID="{704D0304-E86F-472C-94F2-87E49FD94917}" presName="background2" presStyleLbl="node2" presStyleIdx="2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519E965B-5245-4E8F-BE48-89F0F394A642}" type="pres">
      <dgm:prSet presAssocID="{704D0304-E86F-472C-94F2-87E49FD94917}" presName="text2" presStyleLbl="fgAcc2" presStyleIdx="2" presStyleCnt="3" custScaleY="142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B3D3A-8EA6-450A-BC6F-B8502C45D497}" type="pres">
      <dgm:prSet presAssocID="{704D0304-E86F-472C-94F2-87E49FD94917}" presName="hierChild3" presStyleCnt="0"/>
      <dgm:spPr/>
    </dgm:pt>
  </dgm:ptLst>
  <dgm:cxnLst>
    <dgm:cxn modelId="{6C140CF9-2097-4A74-80DF-3A3C02A5E9B3}" srcId="{967556F9-38B3-4454-834E-71C7642A8114}" destId="{9F54C6E0-4F3E-4C78-A860-1329BA207F72}" srcOrd="0" destOrd="0" parTransId="{5BC966E9-B423-4067-8CE9-551B876F678E}" sibTransId="{09587A77-FF00-42B5-898C-83B20B821C8B}"/>
    <dgm:cxn modelId="{AEB75063-787D-41F0-8CF7-BDD7B79808D1}" type="presOf" srcId="{6D245537-7F26-456B-9486-08BC16B1AD0A}" destId="{C4F698EF-7C54-44BA-8CAA-22480A3A0FCD}" srcOrd="0" destOrd="0" presId="urn:microsoft.com/office/officeart/2005/8/layout/hierarchy1"/>
    <dgm:cxn modelId="{4E8C8AB5-BBBA-47E9-B12A-148BEFDACDC5}" type="presOf" srcId="{9F54C6E0-4F3E-4C78-A860-1329BA207F72}" destId="{40009961-E77F-4268-B9C1-79DB0A2D2922}" srcOrd="0" destOrd="0" presId="urn:microsoft.com/office/officeart/2005/8/layout/hierarchy1"/>
    <dgm:cxn modelId="{4D0CAE1E-C6A6-46B3-AD2C-E3BD4F5D74CA}" type="presOf" srcId="{DD38C3FD-0D55-45BB-8053-2C9EFDF65C0E}" destId="{9A0D7CAC-24BF-4D56-B65D-EC94101EE327}" srcOrd="0" destOrd="0" presId="urn:microsoft.com/office/officeart/2005/8/layout/hierarchy1"/>
    <dgm:cxn modelId="{8F91F484-4C3C-4A51-B134-BB3CB2C4AE81}" type="presOf" srcId="{967556F9-38B3-4454-834E-71C7642A8114}" destId="{A5B33742-6E2A-4B5F-A1C7-699CA4DC0808}" srcOrd="0" destOrd="0" presId="urn:microsoft.com/office/officeart/2005/8/layout/hierarchy1"/>
    <dgm:cxn modelId="{33C1F341-A1CA-42B3-9993-6F4123C1A90A}" type="presOf" srcId="{704D0304-E86F-472C-94F2-87E49FD94917}" destId="{519E965B-5245-4E8F-BE48-89F0F394A642}" srcOrd="0" destOrd="0" presId="urn:microsoft.com/office/officeart/2005/8/layout/hierarchy1"/>
    <dgm:cxn modelId="{AF53CAAA-CCEA-4B32-A1C3-383DCB5EDB76}" type="presOf" srcId="{7D3B80AC-D503-4BD9-8425-1BFA9EDF4340}" destId="{6C0821BD-0A07-4AC1-AFC3-3C916FE28590}" srcOrd="0" destOrd="0" presId="urn:microsoft.com/office/officeart/2005/8/layout/hierarchy1"/>
    <dgm:cxn modelId="{9A798031-05EF-401E-954A-AEF5F8F1976D}" srcId="{9F54C6E0-4F3E-4C78-A860-1329BA207F72}" destId="{6D245537-7F26-456B-9486-08BC16B1AD0A}" srcOrd="0" destOrd="0" parTransId="{7F9A591F-C707-473A-A0FA-3ECCE52211E6}" sibTransId="{30DA779C-9E61-483F-8D5E-E8FA32486410}"/>
    <dgm:cxn modelId="{4EE3CC1F-3384-449C-BFFD-E81FB9C14959}" type="presOf" srcId="{C035F946-7D43-4857-AED9-F59DCD6DA797}" destId="{C9AF624A-5945-49BD-96A2-2E9278403C11}" srcOrd="0" destOrd="0" presId="urn:microsoft.com/office/officeart/2005/8/layout/hierarchy1"/>
    <dgm:cxn modelId="{C23D9A6A-A3D7-451F-9874-7D71F20B4695}" srcId="{9F54C6E0-4F3E-4C78-A860-1329BA207F72}" destId="{704D0304-E86F-472C-94F2-87E49FD94917}" srcOrd="2" destOrd="0" parTransId="{7D3B80AC-D503-4BD9-8425-1BFA9EDF4340}" sibTransId="{3E022F13-4683-43EA-825E-B0F34FE1C8F5}"/>
    <dgm:cxn modelId="{F9547276-4CB1-4962-ABA2-2B05F438472B}" srcId="{9F54C6E0-4F3E-4C78-A860-1329BA207F72}" destId="{C035F946-7D43-4857-AED9-F59DCD6DA797}" srcOrd="1" destOrd="0" parTransId="{DD38C3FD-0D55-45BB-8053-2C9EFDF65C0E}" sibTransId="{54915599-A36A-43CA-AE3C-D5F79DAD2753}"/>
    <dgm:cxn modelId="{C88C6A5A-C76F-4842-B607-8A39BFCA628A}" type="presOf" srcId="{7F9A591F-C707-473A-A0FA-3ECCE52211E6}" destId="{A45EC817-5027-4393-A5A6-4FEC6664644D}" srcOrd="0" destOrd="0" presId="urn:microsoft.com/office/officeart/2005/8/layout/hierarchy1"/>
    <dgm:cxn modelId="{B77FC3D3-BDA8-4068-AF2B-6EA689123184}" type="presParOf" srcId="{A5B33742-6E2A-4B5F-A1C7-699CA4DC0808}" destId="{D2C4CDF6-19B3-41E3-AC0F-C56E680D304D}" srcOrd="0" destOrd="0" presId="urn:microsoft.com/office/officeart/2005/8/layout/hierarchy1"/>
    <dgm:cxn modelId="{98657B0E-FA52-4944-BD1F-A36B9B0CF2DC}" type="presParOf" srcId="{D2C4CDF6-19B3-41E3-AC0F-C56E680D304D}" destId="{427BA7EE-E6DB-4837-8987-6FBFAD0DEBFC}" srcOrd="0" destOrd="0" presId="urn:microsoft.com/office/officeart/2005/8/layout/hierarchy1"/>
    <dgm:cxn modelId="{8AAC3763-41AB-435E-A6CE-FFE0BD5BB8DA}" type="presParOf" srcId="{427BA7EE-E6DB-4837-8987-6FBFAD0DEBFC}" destId="{71B3D0A6-847B-449C-8EA8-3F0E33DDD625}" srcOrd="0" destOrd="0" presId="urn:microsoft.com/office/officeart/2005/8/layout/hierarchy1"/>
    <dgm:cxn modelId="{B324AE4B-59F8-41A3-8AC5-629B8D3790A5}" type="presParOf" srcId="{427BA7EE-E6DB-4837-8987-6FBFAD0DEBFC}" destId="{40009961-E77F-4268-B9C1-79DB0A2D2922}" srcOrd="1" destOrd="0" presId="urn:microsoft.com/office/officeart/2005/8/layout/hierarchy1"/>
    <dgm:cxn modelId="{83E19F85-86B4-4243-A7AD-9EF91E0D8A4D}" type="presParOf" srcId="{D2C4CDF6-19B3-41E3-AC0F-C56E680D304D}" destId="{EB679281-8863-4ECB-ADDC-B0CE8E83AB09}" srcOrd="1" destOrd="0" presId="urn:microsoft.com/office/officeart/2005/8/layout/hierarchy1"/>
    <dgm:cxn modelId="{E2A6D5B2-EBDC-4F23-B613-90DF34755BA5}" type="presParOf" srcId="{EB679281-8863-4ECB-ADDC-B0CE8E83AB09}" destId="{A45EC817-5027-4393-A5A6-4FEC6664644D}" srcOrd="0" destOrd="0" presId="urn:microsoft.com/office/officeart/2005/8/layout/hierarchy1"/>
    <dgm:cxn modelId="{BA63CD18-64E7-46D1-8C6E-70C9BA49571E}" type="presParOf" srcId="{EB679281-8863-4ECB-ADDC-B0CE8E83AB09}" destId="{F8965169-2925-492D-BB2C-156AC9B14613}" srcOrd="1" destOrd="0" presId="urn:microsoft.com/office/officeart/2005/8/layout/hierarchy1"/>
    <dgm:cxn modelId="{3A496E95-AEAA-4F55-A0E1-4B643A2D1559}" type="presParOf" srcId="{F8965169-2925-492D-BB2C-156AC9B14613}" destId="{19CCA285-F443-4421-A608-20B2B8BDB61C}" srcOrd="0" destOrd="0" presId="urn:microsoft.com/office/officeart/2005/8/layout/hierarchy1"/>
    <dgm:cxn modelId="{2F110E7D-D38A-4209-A27B-F1ED168E3E8B}" type="presParOf" srcId="{19CCA285-F443-4421-A608-20B2B8BDB61C}" destId="{0137A149-D9DA-4758-8DA5-963F1EC0D512}" srcOrd="0" destOrd="0" presId="urn:microsoft.com/office/officeart/2005/8/layout/hierarchy1"/>
    <dgm:cxn modelId="{34A40BBB-5139-4D41-9C74-F76E824A378A}" type="presParOf" srcId="{19CCA285-F443-4421-A608-20B2B8BDB61C}" destId="{C4F698EF-7C54-44BA-8CAA-22480A3A0FCD}" srcOrd="1" destOrd="0" presId="urn:microsoft.com/office/officeart/2005/8/layout/hierarchy1"/>
    <dgm:cxn modelId="{FB013B12-2735-46BC-80A1-4C83B0BD9ED2}" type="presParOf" srcId="{F8965169-2925-492D-BB2C-156AC9B14613}" destId="{C4EE6E2D-FC2D-433A-9B28-41F4C5B7DEC5}" srcOrd="1" destOrd="0" presId="urn:microsoft.com/office/officeart/2005/8/layout/hierarchy1"/>
    <dgm:cxn modelId="{356F1DD0-6DD9-412D-AB56-13522C1679CF}" type="presParOf" srcId="{EB679281-8863-4ECB-ADDC-B0CE8E83AB09}" destId="{9A0D7CAC-24BF-4D56-B65D-EC94101EE327}" srcOrd="2" destOrd="0" presId="urn:microsoft.com/office/officeart/2005/8/layout/hierarchy1"/>
    <dgm:cxn modelId="{5CA78E71-D598-427F-BE3F-E4535B89EFA6}" type="presParOf" srcId="{EB679281-8863-4ECB-ADDC-B0CE8E83AB09}" destId="{10BE3160-2DD6-47A7-804E-57A85D51419E}" srcOrd="3" destOrd="0" presId="urn:microsoft.com/office/officeart/2005/8/layout/hierarchy1"/>
    <dgm:cxn modelId="{77EBF995-7390-4FF4-A58E-8321FC78F3A1}" type="presParOf" srcId="{10BE3160-2DD6-47A7-804E-57A85D51419E}" destId="{623E878B-2680-469D-8C5C-A1DDDA47B5F3}" srcOrd="0" destOrd="0" presId="urn:microsoft.com/office/officeart/2005/8/layout/hierarchy1"/>
    <dgm:cxn modelId="{2D475704-93CA-478C-A883-1E54CA856200}" type="presParOf" srcId="{623E878B-2680-469D-8C5C-A1DDDA47B5F3}" destId="{D422A773-95F3-4DC1-955F-3606035BDAA3}" srcOrd="0" destOrd="0" presId="urn:microsoft.com/office/officeart/2005/8/layout/hierarchy1"/>
    <dgm:cxn modelId="{9FDE32B7-E169-47C5-9ECC-F145E3A1FDE8}" type="presParOf" srcId="{623E878B-2680-469D-8C5C-A1DDDA47B5F3}" destId="{C9AF624A-5945-49BD-96A2-2E9278403C11}" srcOrd="1" destOrd="0" presId="urn:microsoft.com/office/officeart/2005/8/layout/hierarchy1"/>
    <dgm:cxn modelId="{17AAE2B2-3043-4768-9AE3-9FE8C9D97FBF}" type="presParOf" srcId="{10BE3160-2DD6-47A7-804E-57A85D51419E}" destId="{7DDD6A45-26CB-4A89-AC23-9E0931A8DF7B}" srcOrd="1" destOrd="0" presId="urn:microsoft.com/office/officeart/2005/8/layout/hierarchy1"/>
    <dgm:cxn modelId="{91C5BD8E-C2E5-491C-9BB8-B904B6A9AA1B}" type="presParOf" srcId="{EB679281-8863-4ECB-ADDC-B0CE8E83AB09}" destId="{6C0821BD-0A07-4AC1-AFC3-3C916FE28590}" srcOrd="4" destOrd="0" presId="urn:microsoft.com/office/officeart/2005/8/layout/hierarchy1"/>
    <dgm:cxn modelId="{A6F1115E-31EE-488D-B9F1-186391B5169D}" type="presParOf" srcId="{EB679281-8863-4ECB-ADDC-B0CE8E83AB09}" destId="{85754F36-ED0C-4CE6-B22C-02D0AA6559BB}" srcOrd="5" destOrd="0" presId="urn:microsoft.com/office/officeart/2005/8/layout/hierarchy1"/>
    <dgm:cxn modelId="{74F40F96-6631-4CBB-9A27-E84CDA679906}" type="presParOf" srcId="{85754F36-ED0C-4CE6-B22C-02D0AA6559BB}" destId="{B8E99410-0E97-4F1A-A9F4-C21F36F66DAF}" srcOrd="0" destOrd="0" presId="urn:microsoft.com/office/officeart/2005/8/layout/hierarchy1"/>
    <dgm:cxn modelId="{13FCE8AA-1B61-4B10-8BB8-60EACC1E5489}" type="presParOf" srcId="{B8E99410-0E97-4F1A-A9F4-C21F36F66DAF}" destId="{6207EE4E-4910-4BC6-8FD8-95155E6D4A40}" srcOrd="0" destOrd="0" presId="urn:microsoft.com/office/officeart/2005/8/layout/hierarchy1"/>
    <dgm:cxn modelId="{2FCFA0D5-DC25-4040-80D5-A6006B014593}" type="presParOf" srcId="{B8E99410-0E97-4F1A-A9F4-C21F36F66DAF}" destId="{519E965B-5245-4E8F-BE48-89F0F394A642}" srcOrd="1" destOrd="0" presId="urn:microsoft.com/office/officeart/2005/8/layout/hierarchy1"/>
    <dgm:cxn modelId="{4A9E2C1F-84D6-43DC-B805-C9D180460A1A}" type="presParOf" srcId="{85754F36-ED0C-4CE6-B22C-02D0AA6559BB}" destId="{3C0B3D3A-8EA6-450A-BC6F-B8502C45D4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3B93-DFD2-40A6-BA0B-8E1F4FA2DD8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F460E65-0A27-4C85-AFF2-BDBB4027E72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/>
            <a:t>«Волшебные картинки</a:t>
          </a:r>
          <a:r>
            <a:rPr lang="ru-RU" sz="2400" b="0" i="1" dirty="0"/>
            <a:t>» </a:t>
          </a:r>
        </a:p>
        <a:p>
          <a:r>
            <a:rPr lang="ru-RU" sz="1800" b="0" i="1" dirty="0"/>
            <a:t>(работа с природным материалом)</a:t>
          </a:r>
        </a:p>
      </dgm:t>
    </dgm:pt>
    <dgm:pt modelId="{521CE50A-6505-4995-AF31-E2072287E5EE}" type="parTrans" cxnId="{59BCF865-F4D7-47EE-8190-A1185D207046}">
      <dgm:prSet/>
      <dgm:spPr/>
      <dgm:t>
        <a:bodyPr/>
        <a:lstStyle/>
        <a:p>
          <a:endParaRPr lang="ru-RU"/>
        </a:p>
      </dgm:t>
    </dgm:pt>
    <dgm:pt modelId="{C3F53D95-6212-4345-BED1-3C33B5C22ED5}" type="sibTrans" cxnId="{59BCF865-F4D7-47EE-8190-A1185D207046}">
      <dgm:prSet/>
      <dgm:spPr/>
      <dgm:t>
        <a:bodyPr/>
        <a:lstStyle/>
        <a:p>
          <a:endParaRPr lang="ru-RU"/>
        </a:p>
      </dgm:t>
    </dgm:pt>
    <dgm:pt modelId="{BA9B3450-028A-421B-A308-7F0DC858568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/>
            <a:t>«В бумажном королевстве»</a:t>
          </a:r>
        </a:p>
        <a:p>
          <a:r>
            <a:rPr lang="ru-RU" sz="1800" b="1" dirty="0"/>
            <a:t> </a:t>
          </a:r>
          <a:r>
            <a:rPr lang="ru-RU" sz="1800" b="0" i="1" dirty="0"/>
            <a:t>(работа с бумагой)</a:t>
          </a:r>
        </a:p>
      </dgm:t>
    </dgm:pt>
    <dgm:pt modelId="{F03E961A-8549-4CFF-B5F6-140337E4FA1B}" type="parTrans" cxnId="{C9632021-BFFE-4A1E-9D00-F6EEB5BF73BB}">
      <dgm:prSet/>
      <dgm:spPr/>
      <dgm:t>
        <a:bodyPr/>
        <a:lstStyle/>
        <a:p>
          <a:endParaRPr lang="ru-RU"/>
        </a:p>
      </dgm:t>
    </dgm:pt>
    <dgm:pt modelId="{94596D09-ADAE-43CB-A37B-32263B591BC1}" type="sibTrans" cxnId="{C9632021-BFFE-4A1E-9D00-F6EEB5BF73BB}">
      <dgm:prSet/>
      <dgm:spPr/>
      <dgm:t>
        <a:bodyPr/>
        <a:lstStyle/>
        <a:p>
          <a:endParaRPr lang="ru-RU"/>
        </a:p>
      </dgm:t>
    </dgm:pt>
    <dgm:pt modelId="{3AECC912-D713-499A-9692-034237822C0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/>
            <a:t>«</a:t>
          </a:r>
          <a:r>
            <a:rPr lang="ru-RU" sz="2400" b="1" dirty="0" err="1"/>
            <a:t>Формопластика</a:t>
          </a:r>
          <a:r>
            <a:rPr lang="ru-RU" sz="2400" b="1" dirty="0"/>
            <a:t>»</a:t>
          </a:r>
        </a:p>
        <a:p>
          <a:r>
            <a:rPr lang="ru-RU" sz="1800" b="1" dirty="0"/>
            <a:t> </a:t>
          </a:r>
          <a:r>
            <a:rPr lang="ru-RU" sz="1800" b="0" i="1" dirty="0"/>
            <a:t>(лепка из различного материала)</a:t>
          </a:r>
        </a:p>
      </dgm:t>
    </dgm:pt>
    <dgm:pt modelId="{63BC2A3B-3110-4B43-BA86-775E6ABC0369}" type="parTrans" cxnId="{1580FD89-107D-40F1-A5A5-2E55BEBF4D64}">
      <dgm:prSet/>
      <dgm:spPr/>
      <dgm:t>
        <a:bodyPr/>
        <a:lstStyle/>
        <a:p>
          <a:endParaRPr lang="ru-RU"/>
        </a:p>
      </dgm:t>
    </dgm:pt>
    <dgm:pt modelId="{3BA95C91-B794-4C5A-A4FF-E4845104CBD5}" type="sibTrans" cxnId="{1580FD89-107D-40F1-A5A5-2E55BEBF4D64}">
      <dgm:prSet/>
      <dgm:spPr/>
      <dgm:t>
        <a:bodyPr/>
        <a:lstStyle/>
        <a:p>
          <a:endParaRPr lang="ru-RU"/>
        </a:p>
      </dgm:t>
    </dgm:pt>
    <dgm:pt modelId="{B005186E-9AF2-4DF6-90B4-5AA9309A196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/>
            <a:t>«Ремейк» </a:t>
          </a:r>
        </a:p>
        <a:p>
          <a:r>
            <a:rPr lang="ru-RU" sz="1800" b="0" i="1" dirty="0"/>
            <a:t>(работа с бросовым материалом)</a:t>
          </a:r>
        </a:p>
      </dgm:t>
    </dgm:pt>
    <dgm:pt modelId="{3F94E1E4-8A0B-4E8E-9267-CDFACDC59D74}" type="parTrans" cxnId="{A7B22727-3484-43FC-B602-3A23A09CC1D2}">
      <dgm:prSet/>
      <dgm:spPr/>
      <dgm:t>
        <a:bodyPr/>
        <a:lstStyle/>
        <a:p>
          <a:endParaRPr lang="ru-RU"/>
        </a:p>
      </dgm:t>
    </dgm:pt>
    <dgm:pt modelId="{9808B1A6-0F06-42D1-8D9D-7A36F74972C7}" type="sibTrans" cxnId="{A7B22727-3484-43FC-B602-3A23A09CC1D2}">
      <dgm:prSet/>
      <dgm:spPr/>
      <dgm:t>
        <a:bodyPr/>
        <a:lstStyle/>
        <a:p>
          <a:endParaRPr lang="ru-RU"/>
        </a:p>
      </dgm:t>
    </dgm:pt>
    <dgm:pt modelId="{BD19B9CF-E3CB-4258-AA92-763C2D1610C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/>
            <a:t>«Чудо бисер»</a:t>
          </a:r>
        </a:p>
        <a:p>
          <a:r>
            <a:rPr lang="ru-RU" sz="1800" b="0" i="1" dirty="0"/>
            <a:t>(работа с бисером, бусами, стеклярусом)</a:t>
          </a:r>
        </a:p>
      </dgm:t>
    </dgm:pt>
    <dgm:pt modelId="{4A5F0067-44C2-4ECE-B2E6-B9144B20DC0D}" type="parTrans" cxnId="{EF391FC4-0E0B-4865-9863-67BAFE387DCD}">
      <dgm:prSet/>
      <dgm:spPr/>
      <dgm:t>
        <a:bodyPr/>
        <a:lstStyle/>
        <a:p>
          <a:endParaRPr lang="ru-RU"/>
        </a:p>
      </dgm:t>
    </dgm:pt>
    <dgm:pt modelId="{835B815C-F83F-458A-B1DF-4C3B00DA2C92}" type="sibTrans" cxnId="{EF391FC4-0E0B-4865-9863-67BAFE387DCD}">
      <dgm:prSet/>
      <dgm:spPr/>
      <dgm:t>
        <a:bodyPr/>
        <a:lstStyle/>
        <a:p>
          <a:endParaRPr lang="ru-RU"/>
        </a:p>
      </dgm:t>
    </dgm:pt>
    <dgm:pt modelId="{A8D2EFAE-2060-4620-A21B-ADE69AB5E49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/>
            <a:t>«В царстве иголки и нитки» </a:t>
          </a:r>
        </a:p>
        <a:p>
          <a:r>
            <a:rPr lang="ru-RU" sz="1800" b="0" i="1" dirty="0"/>
            <a:t>(работа с иглой, нитками)</a:t>
          </a:r>
        </a:p>
      </dgm:t>
    </dgm:pt>
    <dgm:pt modelId="{85884552-7A64-41A9-BD10-4128873EDA23}" type="parTrans" cxnId="{ABC668C3-EA31-4162-B988-0AF5B1113F4D}">
      <dgm:prSet/>
      <dgm:spPr/>
      <dgm:t>
        <a:bodyPr/>
        <a:lstStyle/>
        <a:p>
          <a:endParaRPr lang="ru-RU"/>
        </a:p>
      </dgm:t>
    </dgm:pt>
    <dgm:pt modelId="{1AE0901D-067A-422D-8CCA-1DA45193E7A0}" type="sibTrans" cxnId="{ABC668C3-EA31-4162-B988-0AF5B1113F4D}">
      <dgm:prSet/>
      <dgm:spPr/>
      <dgm:t>
        <a:bodyPr/>
        <a:lstStyle/>
        <a:p>
          <a:endParaRPr lang="ru-RU"/>
        </a:p>
      </dgm:t>
    </dgm:pt>
    <dgm:pt modelId="{C1238466-F1C1-4ECE-8ACC-88FA175CFAF7}" type="pres">
      <dgm:prSet presAssocID="{8F053B93-DFD2-40A6-BA0B-8E1F4FA2DD85}" presName="compositeShape" presStyleCnt="0">
        <dgm:presLayoutVars>
          <dgm:dir/>
          <dgm:resizeHandles/>
        </dgm:presLayoutVars>
      </dgm:prSet>
      <dgm:spPr/>
    </dgm:pt>
    <dgm:pt modelId="{5E14DF94-53F6-49AC-A306-D0DB8A4968E7}" type="pres">
      <dgm:prSet presAssocID="{8F053B93-DFD2-40A6-BA0B-8E1F4FA2DD85}" presName="pyramid" presStyleLbl="node1" presStyleIdx="0" presStyleCnt="1" custScaleX="76104" custScaleY="88372" custLinFactNeighborX="-8485" custLinFactNeighborY="465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6">
                <a:shade val="51000"/>
                <a:satMod val="130000"/>
              </a:schemeClr>
            </a:gs>
            <a:gs pos="52000">
              <a:schemeClr val="accent6">
                <a:shade val="93000"/>
                <a:satMod val="130000"/>
                <a:alpha val="62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</a:gradFill>
      </dgm:spPr>
    </dgm:pt>
    <dgm:pt modelId="{E57FC577-461D-481F-A591-EB07F952A5E3}" type="pres">
      <dgm:prSet presAssocID="{8F053B93-DFD2-40A6-BA0B-8E1F4FA2DD85}" presName="theList" presStyleCnt="0"/>
      <dgm:spPr/>
    </dgm:pt>
    <dgm:pt modelId="{767F85EC-E0B3-4ABA-9005-86577979F8D5}" type="pres">
      <dgm:prSet presAssocID="{8F460E65-0A27-4C85-AFF2-BDBB4027E727}" presName="aNode" presStyleLbl="fgAcc1" presStyleIdx="0" presStyleCnt="6" custScaleX="111014" custScaleY="83788" custLinFactY="48460" custLinFactNeighborX="15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9F3C2-5AEE-4B26-9228-A8A55D5602A0}" type="pres">
      <dgm:prSet presAssocID="{8F460E65-0A27-4C85-AFF2-BDBB4027E727}" presName="aSpace" presStyleCnt="0"/>
      <dgm:spPr/>
    </dgm:pt>
    <dgm:pt modelId="{7D9A1B53-8428-4496-8B1F-CAD1AD8C1A88}" type="pres">
      <dgm:prSet presAssocID="{3AECC912-D713-499A-9692-034237822C01}" presName="aNode" presStyleLbl="fgAcc1" presStyleIdx="1" presStyleCnt="6" custScaleX="111014" custLinFactY="57628" custLinFactNeighborX="13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49D06-4558-4FF8-B0E8-55F1306738C2}" type="pres">
      <dgm:prSet presAssocID="{3AECC912-D713-499A-9692-034237822C01}" presName="aSpace" presStyleCnt="0"/>
      <dgm:spPr/>
    </dgm:pt>
    <dgm:pt modelId="{6C33AF6B-BEC2-4299-9968-DB3C0C822033}" type="pres">
      <dgm:prSet presAssocID="{BA9B3450-028A-421B-A308-7F0DC8585687}" presName="aNode" presStyleLbl="fgAcc1" presStyleIdx="2" presStyleCnt="6" custScaleX="111014" custLinFactY="59034" custLinFactNeighborX="1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7BDA7-2422-4DF5-B2D0-798838C4BAA1}" type="pres">
      <dgm:prSet presAssocID="{BA9B3450-028A-421B-A308-7F0DC8585687}" presName="aSpace" presStyleCnt="0"/>
      <dgm:spPr/>
    </dgm:pt>
    <dgm:pt modelId="{9020A8E8-DB90-4E78-B678-7EAE34E3AC2F}" type="pres">
      <dgm:prSet presAssocID="{B005186E-9AF2-4DF6-90B4-5AA9309A196F}" presName="aNode" presStyleLbl="fgAcc1" presStyleIdx="3" presStyleCnt="6" custScaleX="111014" custLinFactY="62715" custLinFactNeighborX="1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169D-FDBC-4DCF-90F1-A954E1DD984F}" type="pres">
      <dgm:prSet presAssocID="{B005186E-9AF2-4DF6-90B4-5AA9309A196F}" presName="aSpace" presStyleCnt="0"/>
      <dgm:spPr/>
    </dgm:pt>
    <dgm:pt modelId="{EC6A18B6-3B50-4CAA-9CEC-40B9D1F6525D}" type="pres">
      <dgm:prSet presAssocID="{BD19B9CF-E3CB-4258-AA92-763C2D1610C9}" presName="aNode" presStyleLbl="fgAcc1" presStyleIdx="4" presStyleCnt="6" custScaleX="111405" custLinFactY="65258" custLinFactNeighborX="2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E0BE8-C0C2-4DD8-8F48-F72AAC30D75E}" type="pres">
      <dgm:prSet presAssocID="{BD19B9CF-E3CB-4258-AA92-763C2D1610C9}" presName="aSpace" presStyleCnt="0"/>
      <dgm:spPr/>
    </dgm:pt>
    <dgm:pt modelId="{5D482D14-E632-4370-8962-A5C390D46C03}" type="pres">
      <dgm:prSet presAssocID="{A8D2EFAE-2060-4620-A21B-ADE69AB5E49D}" presName="aNode" presStyleLbl="fgAcc1" presStyleIdx="5" presStyleCnt="6" custScaleX="113530" custLinFactY="67801" custLinFactNeighborX="5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326BA-C154-4DCF-A4AF-D4F65CD71AA9}" type="pres">
      <dgm:prSet presAssocID="{A8D2EFAE-2060-4620-A21B-ADE69AB5E49D}" presName="aSpace" presStyleCnt="0"/>
      <dgm:spPr/>
    </dgm:pt>
  </dgm:ptLst>
  <dgm:cxnLst>
    <dgm:cxn modelId="{47CD1153-A79F-432C-B1BE-8A477A12A67C}" type="presOf" srcId="{BD19B9CF-E3CB-4258-AA92-763C2D1610C9}" destId="{EC6A18B6-3B50-4CAA-9CEC-40B9D1F6525D}" srcOrd="0" destOrd="0" presId="urn:microsoft.com/office/officeart/2005/8/layout/pyramid2"/>
    <dgm:cxn modelId="{C9632021-BFFE-4A1E-9D00-F6EEB5BF73BB}" srcId="{8F053B93-DFD2-40A6-BA0B-8E1F4FA2DD85}" destId="{BA9B3450-028A-421B-A308-7F0DC8585687}" srcOrd="2" destOrd="0" parTransId="{F03E961A-8549-4CFF-B5F6-140337E4FA1B}" sibTransId="{94596D09-ADAE-43CB-A37B-32263B591BC1}"/>
    <dgm:cxn modelId="{ABC668C3-EA31-4162-B988-0AF5B1113F4D}" srcId="{8F053B93-DFD2-40A6-BA0B-8E1F4FA2DD85}" destId="{A8D2EFAE-2060-4620-A21B-ADE69AB5E49D}" srcOrd="5" destOrd="0" parTransId="{85884552-7A64-41A9-BD10-4128873EDA23}" sibTransId="{1AE0901D-067A-422D-8CCA-1DA45193E7A0}"/>
    <dgm:cxn modelId="{F85D9A56-6162-40D7-B72E-8CDD0BA4E860}" type="presOf" srcId="{8F053B93-DFD2-40A6-BA0B-8E1F4FA2DD85}" destId="{C1238466-F1C1-4ECE-8ACC-88FA175CFAF7}" srcOrd="0" destOrd="0" presId="urn:microsoft.com/office/officeart/2005/8/layout/pyramid2"/>
    <dgm:cxn modelId="{1580FD89-107D-40F1-A5A5-2E55BEBF4D64}" srcId="{8F053B93-DFD2-40A6-BA0B-8E1F4FA2DD85}" destId="{3AECC912-D713-499A-9692-034237822C01}" srcOrd="1" destOrd="0" parTransId="{63BC2A3B-3110-4B43-BA86-775E6ABC0369}" sibTransId="{3BA95C91-B794-4C5A-A4FF-E4845104CBD5}"/>
    <dgm:cxn modelId="{A7B22727-3484-43FC-B602-3A23A09CC1D2}" srcId="{8F053B93-DFD2-40A6-BA0B-8E1F4FA2DD85}" destId="{B005186E-9AF2-4DF6-90B4-5AA9309A196F}" srcOrd="3" destOrd="0" parTransId="{3F94E1E4-8A0B-4E8E-9267-CDFACDC59D74}" sibTransId="{9808B1A6-0F06-42D1-8D9D-7A36F74972C7}"/>
    <dgm:cxn modelId="{8F0C326A-5447-4040-BDDE-3D150CE4D89B}" type="presOf" srcId="{A8D2EFAE-2060-4620-A21B-ADE69AB5E49D}" destId="{5D482D14-E632-4370-8962-A5C390D46C03}" srcOrd="0" destOrd="0" presId="urn:microsoft.com/office/officeart/2005/8/layout/pyramid2"/>
    <dgm:cxn modelId="{9A36A529-B09C-45C5-8176-9E706023CD6F}" type="presOf" srcId="{B005186E-9AF2-4DF6-90B4-5AA9309A196F}" destId="{9020A8E8-DB90-4E78-B678-7EAE34E3AC2F}" srcOrd="0" destOrd="0" presId="urn:microsoft.com/office/officeart/2005/8/layout/pyramid2"/>
    <dgm:cxn modelId="{59BCF865-F4D7-47EE-8190-A1185D207046}" srcId="{8F053B93-DFD2-40A6-BA0B-8E1F4FA2DD85}" destId="{8F460E65-0A27-4C85-AFF2-BDBB4027E727}" srcOrd="0" destOrd="0" parTransId="{521CE50A-6505-4995-AF31-E2072287E5EE}" sibTransId="{C3F53D95-6212-4345-BED1-3C33B5C22ED5}"/>
    <dgm:cxn modelId="{369F7642-E28D-4831-8664-5747BCCC2872}" type="presOf" srcId="{3AECC912-D713-499A-9692-034237822C01}" destId="{7D9A1B53-8428-4496-8B1F-CAD1AD8C1A88}" srcOrd="0" destOrd="0" presId="urn:microsoft.com/office/officeart/2005/8/layout/pyramid2"/>
    <dgm:cxn modelId="{9B333513-2720-4FB3-AF6C-B85DE6B4759A}" type="presOf" srcId="{BA9B3450-028A-421B-A308-7F0DC8585687}" destId="{6C33AF6B-BEC2-4299-9968-DB3C0C822033}" srcOrd="0" destOrd="0" presId="urn:microsoft.com/office/officeart/2005/8/layout/pyramid2"/>
    <dgm:cxn modelId="{079BB2DA-8CF3-4D39-BEE7-6DD148E20020}" type="presOf" srcId="{8F460E65-0A27-4C85-AFF2-BDBB4027E727}" destId="{767F85EC-E0B3-4ABA-9005-86577979F8D5}" srcOrd="0" destOrd="0" presId="urn:microsoft.com/office/officeart/2005/8/layout/pyramid2"/>
    <dgm:cxn modelId="{EF391FC4-0E0B-4865-9863-67BAFE387DCD}" srcId="{8F053B93-DFD2-40A6-BA0B-8E1F4FA2DD85}" destId="{BD19B9CF-E3CB-4258-AA92-763C2D1610C9}" srcOrd="4" destOrd="0" parTransId="{4A5F0067-44C2-4ECE-B2E6-B9144B20DC0D}" sibTransId="{835B815C-F83F-458A-B1DF-4C3B00DA2C92}"/>
    <dgm:cxn modelId="{F21146B6-AFF9-4406-9806-99D32509BEE7}" type="presParOf" srcId="{C1238466-F1C1-4ECE-8ACC-88FA175CFAF7}" destId="{5E14DF94-53F6-49AC-A306-D0DB8A4968E7}" srcOrd="0" destOrd="0" presId="urn:microsoft.com/office/officeart/2005/8/layout/pyramid2"/>
    <dgm:cxn modelId="{72E5D123-92B0-494C-88A7-D19F026F4C64}" type="presParOf" srcId="{C1238466-F1C1-4ECE-8ACC-88FA175CFAF7}" destId="{E57FC577-461D-481F-A591-EB07F952A5E3}" srcOrd="1" destOrd="0" presId="urn:microsoft.com/office/officeart/2005/8/layout/pyramid2"/>
    <dgm:cxn modelId="{D79E4E14-FA01-4A8E-89F7-61F27BF43287}" type="presParOf" srcId="{E57FC577-461D-481F-A591-EB07F952A5E3}" destId="{767F85EC-E0B3-4ABA-9005-86577979F8D5}" srcOrd="0" destOrd="0" presId="urn:microsoft.com/office/officeart/2005/8/layout/pyramid2"/>
    <dgm:cxn modelId="{B55E19FB-A0B2-4FA8-B53C-1424E66D8EC2}" type="presParOf" srcId="{E57FC577-461D-481F-A591-EB07F952A5E3}" destId="{A8B9F3C2-5AEE-4B26-9228-A8A55D5602A0}" srcOrd="1" destOrd="0" presId="urn:microsoft.com/office/officeart/2005/8/layout/pyramid2"/>
    <dgm:cxn modelId="{B8FD8329-E0B0-402B-B80A-C1FFF42F308E}" type="presParOf" srcId="{E57FC577-461D-481F-A591-EB07F952A5E3}" destId="{7D9A1B53-8428-4496-8B1F-CAD1AD8C1A88}" srcOrd="2" destOrd="0" presId="urn:microsoft.com/office/officeart/2005/8/layout/pyramid2"/>
    <dgm:cxn modelId="{E9642C4F-A90D-4DBD-ACC0-A340988EB39B}" type="presParOf" srcId="{E57FC577-461D-481F-A591-EB07F952A5E3}" destId="{82249D06-4558-4FF8-B0E8-55F1306738C2}" srcOrd="3" destOrd="0" presId="urn:microsoft.com/office/officeart/2005/8/layout/pyramid2"/>
    <dgm:cxn modelId="{2356C051-31D7-4062-9958-630A68448EE0}" type="presParOf" srcId="{E57FC577-461D-481F-A591-EB07F952A5E3}" destId="{6C33AF6B-BEC2-4299-9968-DB3C0C822033}" srcOrd="4" destOrd="0" presId="urn:microsoft.com/office/officeart/2005/8/layout/pyramid2"/>
    <dgm:cxn modelId="{7256130C-59FE-4CAF-98B2-12EB4DCE3105}" type="presParOf" srcId="{E57FC577-461D-481F-A591-EB07F952A5E3}" destId="{51B7BDA7-2422-4DF5-B2D0-798838C4BAA1}" srcOrd="5" destOrd="0" presId="urn:microsoft.com/office/officeart/2005/8/layout/pyramid2"/>
    <dgm:cxn modelId="{9183710D-2A8F-4289-96CC-C59D2978AC8E}" type="presParOf" srcId="{E57FC577-461D-481F-A591-EB07F952A5E3}" destId="{9020A8E8-DB90-4E78-B678-7EAE34E3AC2F}" srcOrd="6" destOrd="0" presId="urn:microsoft.com/office/officeart/2005/8/layout/pyramid2"/>
    <dgm:cxn modelId="{4C47FC21-9E69-4FDB-A063-0996AF597DA9}" type="presParOf" srcId="{E57FC577-461D-481F-A591-EB07F952A5E3}" destId="{571F169D-FDBC-4DCF-90F1-A954E1DD984F}" srcOrd="7" destOrd="0" presId="urn:microsoft.com/office/officeart/2005/8/layout/pyramid2"/>
    <dgm:cxn modelId="{DC13F49D-1EF7-4FCB-893F-F7D4CA640349}" type="presParOf" srcId="{E57FC577-461D-481F-A591-EB07F952A5E3}" destId="{EC6A18B6-3B50-4CAA-9CEC-40B9D1F6525D}" srcOrd="8" destOrd="0" presId="urn:microsoft.com/office/officeart/2005/8/layout/pyramid2"/>
    <dgm:cxn modelId="{3B08A8E1-570F-44F7-9A7B-DB990436CEC5}" type="presParOf" srcId="{E57FC577-461D-481F-A591-EB07F952A5E3}" destId="{8A6E0BE8-C0C2-4DD8-8F48-F72AAC30D75E}" srcOrd="9" destOrd="0" presId="urn:microsoft.com/office/officeart/2005/8/layout/pyramid2"/>
    <dgm:cxn modelId="{33E3202E-A0FD-4E2A-950C-2DD43CE8E248}" type="presParOf" srcId="{E57FC577-461D-481F-A591-EB07F952A5E3}" destId="{5D482D14-E632-4370-8962-A5C390D46C03}" srcOrd="10" destOrd="0" presId="urn:microsoft.com/office/officeart/2005/8/layout/pyramid2"/>
    <dgm:cxn modelId="{8822993A-CDB9-499B-8A54-58C52A924EE4}" type="presParOf" srcId="{E57FC577-461D-481F-A591-EB07F952A5E3}" destId="{663326BA-C154-4DCF-A4AF-D4F65CD71AA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5C0B0C-487B-4CC2-B3F0-4FC31A362EA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9C7308-BBCE-4F45-B85D-C348BEFD4494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 </a:t>
          </a:r>
        </a:p>
      </dgm:t>
    </dgm:pt>
    <dgm:pt modelId="{A2D719ED-77BF-4A97-9DD6-47B50791682F}" type="parTrans" cxnId="{DE387268-0C08-41B3-AEB5-04E45430D41F}">
      <dgm:prSet/>
      <dgm:spPr/>
      <dgm:t>
        <a:bodyPr/>
        <a:lstStyle/>
        <a:p>
          <a:endParaRPr lang="ru-RU"/>
        </a:p>
      </dgm:t>
    </dgm:pt>
    <dgm:pt modelId="{8C5A103A-7929-4E6D-A3F1-B99E92BACBB2}" type="sibTrans" cxnId="{DE387268-0C08-41B3-AEB5-04E45430D41F}">
      <dgm:prSet/>
      <dgm:spPr/>
      <dgm:t>
        <a:bodyPr/>
        <a:lstStyle/>
        <a:p>
          <a:endParaRPr lang="ru-RU"/>
        </a:p>
      </dgm:t>
    </dgm:pt>
    <dgm:pt modelId="{E1428DAB-A96F-46E9-BDCB-182A13AA5DA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знакомство со свойствами материалов</a:t>
          </a:r>
        </a:p>
      </dgm:t>
    </dgm:pt>
    <dgm:pt modelId="{926F9DED-EAC6-474D-99C9-C4C2ED71E96E}" type="parTrans" cxnId="{C02AA599-EDF4-40F2-8909-AA151FC1E1BC}">
      <dgm:prSet/>
      <dgm:spPr/>
      <dgm:t>
        <a:bodyPr/>
        <a:lstStyle/>
        <a:p>
          <a:endParaRPr lang="ru-RU"/>
        </a:p>
      </dgm:t>
    </dgm:pt>
    <dgm:pt modelId="{E179070F-818E-46BA-9D22-4027EF86C8B2}" type="sibTrans" cxnId="{C02AA599-EDF4-40F2-8909-AA151FC1E1BC}">
      <dgm:prSet/>
      <dgm:spPr/>
      <dgm:t>
        <a:bodyPr/>
        <a:lstStyle/>
        <a:p>
          <a:endParaRPr lang="ru-RU"/>
        </a:p>
      </dgm:t>
    </dgm:pt>
    <dgm:pt modelId="{50265212-0CEC-4F12-B79C-87B7DF05B50E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2</a:t>
          </a:r>
        </a:p>
      </dgm:t>
    </dgm:pt>
    <dgm:pt modelId="{7CDA1BE2-2346-4820-98FA-76535041AD79}" type="parTrans" cxnId="{88C98D91-C7BC-4F38-821B-1C9E347D1B1D}">
      <dgm:prSet/>
      <dgm:spPr/>
      <dgm:t>
        <a:bodyPr/>
        <a:lstStyle/>
        <a:p>
          <a:endParaRPr lang="ru-RU"/>
        </a:p>
      </dgm:t>
    </dgm:pt>
    <dgm:pt modelId="{47107656-AEF3-4C94-8D76-D5256EEAAA13}" type="sibTrans" cxnId="{88C98D91-C7BC-4F38-821B-1C9E347D1B1D}">
      <dgm:prSet/>
      <dgm:spPr/>
      <dgm:t>
        <a:bodyPr/>
        <a:lstStyle/>
        <a:p>
          <a:endParaRPr lang="ru-RU"/>
        </a:p>
      </dgm:t>
    </dgm:pt>
    <dgm:pt modelId="{C092BF46-E14D-4F27-858F-820D98F22ED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 обучение приемам изготовления</a:t>
          </a:r>
        </a:p>
      </dgm:t>
    </dgm:pt>
    <dgm:pt modelId="{609BAF4B-A7EC-4B6B-9567-B2E258F8F456}" type="parTrans" cxnId="{364F364C-8D1F-4EB9-B35E-501159E45840}">
      <dgm:prSet/>
      <dgm:spPr/>
      <dgm:t>
        <a:bodyPr/>
        <a:lstStyle/>
        <a:p>
          <a:endParaRPr lang="ru-RU"/>
        </a:p>
      </dgm:t>
    </dgm:pt>
    <dgm:pt modelId="{27A094DC-60E5-4742-A069-9F52FA15C141}" type="sibTrans" cxnId="{364F364C-8D1F-4EB9-B35E-501159E45840}">
      <dgm:prSet/>
      <dgm:spPr/>
      <dgm:t>
        <a:bodyPr/>
        <a:lstStyle/>
        <a:p>
          <a:endParaRPr lang="ru-RU"/>
        </a:p>
      </dgm:t>
    </dgm:pt>
    <dgm:pt modelId="{03798E91-8F47-4565-B7C7-185819BBAB5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083B65D2-A4F0-43A8-934B-7BECDFFE27B7}" type="parTrans" cxnId="{74251D59-BF5B-46EC-A617-39E0C294EF90}">
      <dgm:prSet/>
      <dgm:spPr/>
      <dgm:t>
        <a:bodyPr/>
        <a:lstStyle/>
        <a:p>
          <a:endParaRPr lang="ru-RU"/>
        </a:p>
      </dgm:t>
    </dgm:pt>
    <dgm:pt modelId="{CB8A7690-FD3F-4F91-9EBF-3C9C2102D507}" type="sibTrans" cxnId="{74251D59-BF5B-46EC-A617-39E0C294EF90}">
      <dgm:prSet/>
      <dgm:spPr/>
      <dgm:t>
        <a:bodyPr/>
        <a:lstStyle/>
        <a:p>
          <a:endParaRPr lang="ru-RU"/>
        </a:p>
      </dgm:t>
    </dgm:pt>
    <dgm:pt modelId="{61AFA791-CF53-456B-9AF0-D17E8E78584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 изготовление поделок</a:t>
          </a:r>
        </a:p>
      </dgm:t>
    </dgm:pt>
    <dgm:pt modelId="{02A8757F-9B5D-43F4-9D71-310A13AB99A1}" type="parTrans" cxnId="{631E8A6E-160C-4DD2-801A-1F286EEA51D6}">
      <dgm:prSet/>
      <dgm:spPr/>
      <dgm:t>
        <a:bodyPr/>
        <a:lstStyle/>
        <a:p>
          <a:endParaRPr lang="ru-RU"/>
        </a:p>
      </dgm:t>
    </dgm:pt>
    <dgm:pt modelId="{C5C3A487-DC62-4139-A749-58B376F7F58C}" type="sibTrans" cxnId="{631E8A6E-160C-4DD2-801A-1F286EEA51D6}">
      <dgm:prSet/>
      <dgm:spPr/>
      <dgm:t>
        <a:bodyPr/>
        <a:lstStyle/>
        <a:p>
          <a:endParaRPr lang="ru-RU"/>
        </a:p>
      </dgm:t>
    </dgm:pt>
    <dgm:pt modelId="{96EAB3DA-3F19-4182-A3F5-6D73C0FB0771}" type="pres">
      <dgm:prSet presAssocID="{0D5C0B0C-487B-4CC2-B3F0-4FC31A362E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403587-A5A4-43F1-9EB5-17588D00CFEA}" type="pres">
      <dgm:prSet presAssocID="{BD9C7308-BBCE-4F45-B85D-C348BEFD4494}" presName="composite" presStyleCnt="0"/>
      <dgm:spPr/>
    </dgm:pt>
    <dgm:pt modelId="{53CDC558-6D31-47D0-B0F5-C767C944074D}" type="pres">
      <dgm:prSet presAssocID="{BD9C7308-BBCE-4F45-B85D-C348BEFD44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419E3-2B42-4250-B441-311E26183B34}" type="pres">
      <dgm:prSet presAssocID="{BD9C7308-BBCE-4F45-B85D-C348BEFD44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A654-29D3-4A8F-AC25-48E22A7D8965}" type="pres">
      <dgm:prSet presAssocID="{8C5A103A-7929-4E6D-A3F1-B99E92BACBB2}" presName="sp" presStyleCnt="0"/>
      <dgm:spPr/>
    </dgm:pt>
    <dgm:pt modelId="{E7AA9F61-FF01-478B-87F2-4E97CBBA9595}" type="pres">
      <dgm:prSet presAssocID="{50265212-0CEC-4F12-B79C-87B7DF05B50E}" presName="composite" presStyleCnt="0"/>
      <dgm:spPr/>
    </dgm:pt>
    <dgm:pt modelId="{2109BE28-4AC0-4138-91B3-59BA5E7937F6}" type="pres">
      <dgm:prSet presAssocID="{50265212-0CEC-4F12-B79C-87B7DF05B5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10A0F-5D40-4667-BFD6-2B280B1ED8C6}" type="pres">
      <dgm:prSet presAssocID="{50265212-0CEC-4F12-B79C-87B7DF05B5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91CF1-9784-4442-9BC9-0AF1AE076137}" type="pres">
      <dgm:prSet presAssocID="{47107656-AEF3-4C94-8D76-D5256EEAAA13}" presName="sp" presStyleCnt="0"/>
      <dgm:spPr/>
    </dgm:pt>
    <dgm:pt modelId="{820DF53B-01CD-4303-AD6D-A590FC891221}" type="pres">
      <dgm:prSet presAssocID="{03798E91-8F47-4565-B7C7-185819BBAB51}" presName="composite" presStyleCnt="0"/>
      <dgm:spPr/>
    </dgm:pt>
    <dgm:pt modelId="{FBCAC054-7FAD-4C97-A889-EDC190A3FD69}" type="pres">
      <dgm:prSet presAssocID="{03798E91-8F47-4565-B7C7-185819BBAB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E54A-4538-465B-90EC-6AF06F55D5DC}" type="pres">
      <dgm:prSet presAssocID="{03798E91-8F47-4565-B7C7-185819BBAB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87268-0C08-41B3-AEB5-04E45430D41F}" srcId="{0D5C0B0C-487B-4CC2-B3F0-4FC31A362EA4}" destId="{BD9C7308-BBCE-4F45-B85D-C348BEFD4494}" srcOrd="0" destOrd="0" parTransId="{A2D719ED-77BF-4A97-9DD6-47B50791682F}" sibTransId="{8C5A103A-7929-4E6D-A3F1-B99E92BACBB2}"/>
    <dgm:cxn modelId="{C02AA599-EDF4-40F2-8909-AA151FC1E1BC}" srcId="{BD9C7308-BBCE-4F45-B85D-C348BEFD4494}" destId="{E1428DAB-A96F-46E9-BDCB-182A13AA5DA3}" srcOrd="0" destOrd="0" parTransId="{926F9DED-EAC6-474D-99C9-C4C2ED71E96E}" sibTransId="{E179070F-818E-46BA-9D22-4027EF86C8B2}"/>
    <dgm:cxn modelId="{654D8DBC-F299-4E0D-B4ED-6A51B510EABB}" type="presOf" srcId="{03798E91-8F47-4565-B7C7-185819BBAB51}" destId="{FBCAC054-7FAD-4C97-A889-EDC190A3FD69}" srcOrd="0" destOrd="0" presId="urn:microsoft.com/office/officeart/2005/8/layout/chevron2"/>
    <dgm:cxn modelId="{88C98D91-C7BC-4F38-821B-1C9E347D1B1D}" srcId="{0D5C0B0C-487B-4CC2-B3F0-4FC31A362EA4}" destId="{50265212-0CEC-4F12-B79C-87B7DF05B50E}" srcOrd="1" destOrd="0" parTransId="{7CDA1BE2-2346-4820-98FA-76535041AD79}" sibTransId="{47107656-AEF3-4C94-8D76-D5256EEAAA13}"/>
    <dgm:cxn modelId="{58D5CE92-21A8-4002-9C91-A9F10DDFD634}" type="presOf" srcId="{50265212-0CEC-4F12-B79C-87B7DF05B50E}" destId="{2109BE28-4AC0-4138-91B3-59BA5E7937F6}" srcOrd="0" destOrd="0" presId="urn:microsoft.com/office/officeart/2005/8/layout/chevron2"/>
    <dgm:cxn modelId="{DE0A686E-4FD1-4996-B275-D815424A88F6}" type="presOf" srcId="{61AFA791-CF53-456B-9AF0-D17E8E78584C}" destId="{1C91E54A-4538-465B-90EC-6AF06F55D5DC}" srcOrd="0" destOrd="0" presId="urn:microsoft.com/office/officeart/2005/8/layout/chevron2"/>
    <dgm:cxn modelId="{61D90DD6-0C6C-42FE-9A9A-C6D4215CF33C}" type="presOf" srcId="{E1428DAB-A96F-46E9-BDCB-182A13AA5DA3}" destId="{BAF419E3-2B42-4250-B441-311E26183B34}" srcOrd="0" destOrd="0" presId="urn:microsoft.com/office/officeart/2005/8/layout/chevron2"/>
    <dgm:cxn modelId="{631E8A6E-160C-4DD2-801A-1F286EEA51D6}" srcId="{03798E91-8F47-4565-B7C7-185819BBAB51}" destId="{61AFA791-CF53-456B-9AF0-D17E8E78584C}" srcOrd="0" destOrd="0" parTransId="{02A8757F-9B5D-43F4-9D71-310A13AB99A1}" sibTransId="{C5C3A487-DC62-4139-A749-58B376F7F58C}"/>
    <dgm:cxn modelId="{364F364C-8D1F-4EB9-B35E-501159E45840}" srcId="{50265212-0CEC-4F12-B79C-87B7DF05B50E}" destId="{C092BF46-E14D-4F27-858F-820D98F22ED4}" srcOrd="0" destOrd="0" parTransId="{609BAF4B-A7EC-4B6B-9567-B2E258F8F456}" sibTransId="{27A094DC-60E5-4742-A069-9F52FA15C141}"/>
    <dgm:cxn modelId="{375A81BF-41B8-4659-AA35-F22C431946CC}" type="presOf" srcId="{0D5C0B0C-487B-4CC2-B3F0-4FC31A362EA4}" destId="{96EAB3DA-3F19-4182-A3F5-6D73C0FB0771}" srcOrd="0" destOrd="0" presId="urn:microsoft.com/office/officeart/2005/8/layout/chevron2"/>
    <dgm:cxn modelId="{74251D59-BF5B-46EC-A617-39E0C294EF90}" srcId="{0D5C0B0C-487B-4CC2-B3F0-4FC31A362EA4}" destId="{03798E91-8F47-4565-B7C7-185819BBAB51}" srcOrd="2" destOrd="0" parTransId="{083B65D2-A4F0-43A8-934B-7BECDFFE27B7}" sibTransId="{CB8A7690-FD3F-4F91-9EBF-3C9C2102D507}"/>
    <dgm:cxn modelId="{CDA5B92D-D2E4-47A3-BCB9-A40C655385B1}" type="presOf" srcId="{C092BF46-E14D-4F27-858F-820D98F22ED4}" destId="{8C410A0F-5D40-4667-BFD6-2B280B1ED8C6}" srcOrd="0" destOrd="0" presId="urn:microsoft.com/office/officeart/2005/8/layout/chevron2"/>
    <dgm:cxn modelId="{3D34CD7B-4789-48A2-8B22-A5B594B04DF6}" type="presOf" srcId="{BD9C7308-BBCE-4F45-B85D-C348BEFD4494}" destId="{53CDC558-6D31-47D0-B0F5-C767C944074D}" srcOrd="0" destOrd="0" presId="urn:microsoft.com/office/officeart/2005/8/layout/chevron2"/>
    <dgm:cxn modelId="{2B914C6E-A826-4121-9849-28296BD8C732}" type="presParOf" srcId="{96EAB3DA-3F19-4182-A3F5-6D73C0FB0771}" destId="{13403587-A5A4-43F1-9EB5-17588D00CFEA}" srcOrd="0" destOrd="0" presId="urn:microsoft.com/office/officeart/2005/8/layout/chevron2"/>
    <dgm:cxn modelId="{6A5A826C-D129-4CBA-A46B-ECC68951593D}" type="presParOf" srcId="{13403587-A5A4-43F1-9EB5-17588D00CFEA}" destId="{53CDC558-6D31-47D0-B0F5-C767C944074D}" srcOrd="0" destOrd="0" presId="urn:microsoft.com/office/officeart/2005/8/layout/chevron2"/>
    <dgm:cxn modelId="{E4582BD2-6B12-4286-942A-8AD8F3CB0283}" type="presParOf" srcId="{13403587-A5A4-43F1-9EB5-17588D00CFEA}" destId="{BAF419E3-2B42-4250-B441-311E26183B34}" srcOrd="1" destOrd="0" presId="urn:microsoft.com/office/officeart/2005/8/layout/chevron2"/>
    <dgm:cxn modelId="{68123C27-D21C-49DA-B05C-06611DC814A5}" type="presParOf" srcId="{96EAB3DA-3F19-4182-A3F5-6D73C0FB0771}" destId="{690AA654-29D3-4A8F-AC25-48E22A7D8965}" srcOrd="1" destOrd="0" presId="urn:microsoft.com/office/officeart/2005/8/layout/chevron2"/>
    <dgm:cxn modelId="{BECCB00D-0343-4110-8127-0E1FC45A6B23}" type="presParOf" srcId="{96EAB3DA-3F19-4182-A3F5-6D73C0FB0771}" destId="{E7AA9F61-FF01-478B-87F2-4E97CBBA9595}" srcOrd="2" destOrd="0" presId="urn:microsoft.com/office/officeart/2005/8/layout/chevron2"/>
    <dgm:cxn modelId="{D9FA741C-6945-49B0-AD6D-9C9989F33B30}" type="presParOf" srcId="{E7AA9F61-FF01-478B-87F2-4E97CBBA9595}" destId="{2109BE28-4AC0-4138-91B3-59BA5E7937F6}" srcOrd="0" destOrd="0" presId="urn:microsoft.com/office/officeart/2005/8/layout/chevron2"/>
    <dgm:cxn modelId="{FF5C6643-3656-46EB-BBC6-82965FB610FB}" type="presParOf" srcId="{E7AA9F61-FF01-478B-87F2-4E97CBBA9595}" destId="{8C410A0F-5D40-4667-BFD6-2B280B1ED8C6}" srcOrd="1" destOrd="0" presId="urn:microsoft.com/office/officeart/2005/8/layout/chevron2"/>
    <dgm:cxn modelId="{D862E341-6BEF-46DF-AC5D-360B6572D3A5}" type="presParOf" srcId="{96EAB3DA-3F19-4182-A3F5-6D73C0FB0771}" destId="{EB591CF1-9784-4442-9BC9-0AF1AE076137}" srcOrd="3" destOrd="0" presId="urn:microsoft.com/office/officeart/2005/8/layout/chevron2"/>
    <dgm:cxn modelId="{07612219-EE70-4F34-9BB5-D8D025C477FC}" type="presParOf" srcId="{96EAB3DA-3F19-4182-A3F5-6D73C0FB0771}" destId="{820DF53B-01CD-4303-AD6D-A590FC891221}" srcOrd="4" destOrd="0" presId="urn:microsoft.com/office/officeart/2005/8/layout/chevron2"/>
    <dgm:cxn modelId="{B57313B8-727B-49B2-B13E-4BA979C5C07A}" type="presParOf" srcId="{820DF53B-01CD-4303-AD6D-A590FC891221}" destId="{FBCAC054-7FAD-4C97-A889-EDC190A3FD69}" srcOrd="0" destOrd="0" presId="urn:microsoft.com/office/officeart/2005/8/layout/chevron2"/>
    <dgm:cxn modelId="{FDE9353D-D67E-45E9-954C-2618E1907757}" type="presParOf" srcId="{820DF53B-01CD-4303-AD6D-A590FC891221}" destId="{1C91E54A-4538-465B-90EC-6AF06F55D5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21C480-0E07-458E-BAF9-4BC887622E6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842BB33-B9D6-48DE-9496-B53117370B91}">
      <dgm:prSet phldrT="[Текст]" custT="1"/>
      <dgm:spPr/>
      <dgm:t>
        <a:bodyPr/>
        <a:lstStyle/>
        <a:p>
          <a:pPr algn="ctr"/>
          <a:r>
            <a: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От простого</a:t>
          </a:r>
        </a:p>
        <a:p>
          <a:pPr algn="ctr"/>
          <a:r>
            <a: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к сложному</a:t>
          </a:r>
          <a:endParaRPr lang="ru-RU" sz="2400" dirty="0"/>
        </a:p>
      </dgm:t>
    </dgm:pt>
    <dgm:pt modelId="{AC99738C-3B30-4AD2-9552-6002F03717DD}" type="parTrans" cxnId="{FEDF7CD3-92D2-4EFD-965F-16189C95DB4C}">
      <dgm:prSet/>
      <dgm:spPr/>
      <dgm:t>
        <a:bodyPr/>
        <a:lstStyle/>
        <a:p>
          <a:endParaRPr lang="ru-RU"/>
        </a:p>
      </dgm:t>
    </dgm:pt>
    <dgm:pt modelId="{90A97D0A-3CC1-444F-BED0-934FCEF2BE6B}" type="sibTrans" cxnId="{FEDF7CD3-92D2-4EFD-965F-16189C95DB4C}">
      <dgm:prSet/>
      <dgm:spPr/>
      <dgm:t>
        <a:bodyPr/>
        <a:lstStyle/>
        <a:p>
          <a:endParaRPr lang="ru-RU"/>
        </a:p>
      </dgm:t>
    </dgm:pt>
    <dgm:pt modelId="{9256C41C-D003-41B2-B2EB-DDE5A1D33C5C}">
      <dgm:prSet phldrT="[Текст]" custT="1"/>
      <dgm:spPr/>
      <dgm:t>
        <a:bodyPr/>
        <a:lstStyle/>
        <a:p>
          <a:pPr algn="ctr"/>
          <a:r>
            <a: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Принцип наглядности</a:t>
          </a:r>
          <a:endParaRPr lang="ru-RU" sz="2400" dirty="0"/>
        </a:p>
      </dgm:t>
    </dgm:pt>
    <dgm:pt modelId="{7C700D3D-5C51-4D4A-87C4-699A12ADD4FE}" type="parTrans" cxnId="{48D66289-18A2-4C8A-8230-0A0481C1D61A}">
      <dgm:prSet/>
      <dgm:spPr/>
      <dgm:t>
        <a:bodyPr/>
        <a:lstStyle/>
        <a:p>
          <a:endParaRPr lang="ru-RU"/>
        </a:p>
      </dgm:t>
    </dgm:pt>
    <dgm:pt modelId="{D309A374-BF98-4B69-AA7F-A650F7D1FB61}" type="sibTrans" cxnId="{48D66289-18A2-4C8A-8230-0A0481C1D61A}">
      <dgm:prSet/>
      <dgm:spPr/>
      <dgm:t>
        <a:bodyPr/>
        <a:lstStyle/>
        <a:p>
          <a:endParaRPr lang="ru-RU"/>
        </a:p>
      </dgm:t>
    </dgm:pt>
    <dgm:pt modelId="{ACB001C1-820D-4D32-9EA5-0CCDD156755B}">
      <dgm:prSet phldrT="[Текст]" custT="1"/>
      <dgm:spPr/>
      <dgm:t>
        <a:bodyPr/>
        <a:lstStyle/>
        <a:p>
          <a:pPr algn="ctr"/>
          <a:r>
            <a: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Принцип</a:t>
          </a:r>
        </a:p>
        <a:p>
          <a:pPr algn="l"/>
          <a:r>
            <a: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индивидуализации </a:t>
          </a:r>
          <a:endParaRPr lang="ru-RU" sz="2400" dirty="0"/>
        </a:p>
      </dgm:t>
    </dgm:pt>
    <dgm:pt modelId="{7BFC1690-8AAA-45B9-92CD-1EAA4C7B2220}" type="parTrans" cxnId="{1652427D-D5F1-4BF9-B5F6-95020E8C5E7F}">
      <dgm:prSet/>
      <dgm:spPr/>
      <dgm:t>
        <a:bodyPr/>
        <a:lstStyle/>
        <a:p>
          <a:endParaRPr lang="ru-RU"/>
        </a:p>
      </dgm:t>
    </dgm:pt>
    <dgm:pt modelId="{E7E4C851-5326-45B1-9BC6-A173C66725C7}" type="sibTrans" cxnId="{1652427D-D5F1-4BF9-B5F6-95020E8C5E7F}">
      <dgm:prSet/>
      <dgm:spPr/>
      <dgm:t>
        <a:bodyPr/>
        <a:lstStyle/>
        <a:p>
          <a:endParaRPr lang="ru-RU"/>
        </a:p>
      </dgm:t>
    </dgm:pt>
    <dgm:pt modelId="{CDC069F2-9F55-4FC9-9879-4091F9644869}">
      <dgm:prSet phldrT="[Текст]" custT="1"/>
      <dgm:spPr/>
      <dgm:t>
        <a:bodyPr/>
        <a:lstStyle/>
        <a:p>
          <a:pPr algn="ctr"/>
          <a:r>
            <a: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Связь обучения с жизнью </a:t>
          </a:r>
          <a:endParaRPr lang="ru-RU" sz="2400" dirty="0"/>
        </a:p>
      </dgm:t>
    </dgm:pt>
    <dgm:pt modelId="{DA6F6608-873F-4371-8688-E578287F4203}" type="parTrans" cxnId="{9430489E-33EF-4F2C-9B91-9B4F3F0F6298}">
      <dgm:prSet/>
      <dgm:spPr/>
      <dgm:t>
        <a:bodyPr/>
        <a:lstStyle/>
        <a:p>
          <a:endParaRPr lang="ru-RU"/>
        </a:p>
      </dgm:t>
    </dgm:pt>
    <dgm:pt modelId="{25AF6DE5-FD3B-4EE5-BA33-D08991B5862A}" type="sibTrans" cxnId="{9430489E-33EF-4F2C-9B91-9B4F3F0F6298}">
      <dgm:prSet/>
      <dgm:spPr/>
      <dgm:t>
        <a:bodyPr/>
        <a:lstStyle/>
        <a:p>
          <a:endParaRPr lang="ru-RU"/>
        </a:p>
      </dgm:t>
    </dgm:pt>
    <dgm:pt modelId="{2E1E1692-9AE3-4870-A648-950F791B6D75}" type="pres">
      <dgm:prSet presAssocID="{8321C480-0E07-458E-BAF9-4BC887622E68}" presName="arrowDiagram" presStyleCnt="0">
        <dgm:presLayoutVars>
          <dgm:chMax val="5"/>
          <dgm:dir/>
          <dgm:resizeHandles val="exact"/>
        </dgm:presLayoutVars>
      </dgm:prSet>
      <dgm:spPr/>
    </dgm:pt>
    <dgm:pt modelId="{5D22BEF7-347A-4DEC-8C63-85153FEA0A04}" type="pres">
      <dgm:prSet presAssocID="{8321C480-0E07-458E-BAF9-4BC887622E68}" presName="arrow" presStyleLbl="bgShp" presStyleIdx="0" presStyleCnt="1" custScaleX="91486" custScaleY="94203" custLinFactNeighborX="-452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72A2FC84-0244-4349-BAC5-284AE3E0B268}" type="pres">
      <dgm:prSet presAssocID="{8321C480-0E07-458E-BAF9-4BC887622E68}" presName="arrowDiagram4" presStyleCnt="0"/>
      <dgm:spPr/>
    </dgm:pt>
    <dgm:pt modelId="{8A682644-4A39-48DF-AB83-0112C4ADA5B6}" type="pres">
      <dgm:prSet presAssocID="{4842BB33-B9D6-48DE-9496-B53117370B91}" presName="bullet4a" presStyleLbl="node1" presStyleIdx="0" presStyleCnt="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73F4292B-0150-4E8F-8CD9-657F1205CD10}" type="pres">
      <dgm:prSet presAssocID="{4842BB33-B9D6-48DE-9496-B53117370B91}" presName="textBox4a" presStyleLbl="revTx" presStyleIdx="0" presStyleCnt="4" custScaleX="157674" custScaleY="82682" custLinFactNeighborX="-529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D0020-5990-4AC7-B635-7CF00F8AF161}" type="pres">
      <dgm:prSet presAssocID="{9256C41C-D003-41B2-B2EB-DDE5A1D33C5C}" presName="bullet4b" presStyleLbl="node1" presStyleIdx="1" presStyleCnt="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6E6C6588-F313-47D9-ABD4-87F7210D18A9}" type="pres">
      <dgm:prSet presAssocID="{9256C41C-D003-41B2-B2EB-DDE5A1D33C5C}" presName="textBox4b" presStyleLbl="revTx" presStyleIdx="1" presStyleCnt="4" custScaleX="121512" custScaleY="33193" custLinFactNeighborX="-29454" custLinFactNeighborY="-1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064D-95CB-46D2-AAA8-82A3385A98E4}" type="pres">
      <dgm:prSet presAssocID="{ACB001C1-820D-4D32-9EA5-0CCDD156755B}" presName="bullet4c" presStyleLbl="node1" presStyleIdx="2" presStyleCnt="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020FBD00-FEA7-4E8B-8ED2-150D2F079221}" type="pres">
      <dgm:prSet presAssocID="{ACB001C1-820D-4D32-9EA5-0CCDD156755B}" presName="textBox4c" presStyleLbl="revTx" presStyleIdx="2" presStyleCnt="4" custScaleX="176052" custScaleY="24958" custLinFactNeighborX="-17823" custLinFactNeighborY="-26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E851-528B-4D8E-9E76-FA7D8FB64F30}" type="pres">
      <dgm:prSet presAssocID="{CDC069F2-9F55-4FC9-9879-4091F9644869}" presName="bullet4d" presStyleLbl="node1" presStyleIdx="3" presStyleCnt="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6B6244F0-0164-43F4-926B-1F687DFC9C6D}" type="pres">
      <dgm:prSet presAssocID="{CDC069F2-9F55-4FC9-9879-4091F9644869}" presName="textBox4d" presStyleLbl="revTx" presStyleIdx="3" presStyleCnt="4" custScaleX="160386" custScaleY="19148" custLinFactNeighborX="-5841" custLinFactNeighborY="-32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88E27-1227-43F6-B37A-7550373441C1}" type="presOf" srcId="{8321C480-0E07-458E-BAF9-4BC887622E68}" destId="{2E1E1692-9AE3-4870-A648-950F791B6D75}" srcOrd="0" destOrd="0" presId="urn:microsoft.com/office/officeart/2005/8/layout/arrow2"/>
    <dgm:cxn modelId="{48D66289-18A2-4C8A-8230-0A0481C1D61A}" srcId="{8321C480-0E07-458E-BAF9-4BC887622E68}" destId="{9256C41C-D003-41B2-B2EB-DDE5A1D33C5C}" srcOrd="1" destOrd="0" parTransId="{7C700D3D-5C51-4D4A-87C4-699A12ADD4FE}" sibTransId="{D309A374-BF98-4B69-AA7F-A650F7D1FB61}"/>
    <dgm:cxn modelId="{90362F5B-93C5-416B-AA34-2852E7DD5F96}" type="presOf" srcId="{ACB001C1-820D-4D32-9EA5-0CCDD156755B}" destId="{020FBD00-FEA7-4E8B-8ED2-150D2F079221}" srcOrd="0" destOrd="0" presId="urn:microsoft.com/office/officeart/2005/8/layout/arrow2"/>
    <dgm:cxn modelId="{660D5F93-8639-4E10-9A29-B0AF907C02FF}" type="presOf" srcId="{9256C41C-D003-41B2-B2EB-DDE5A1D33C5C}" destId="{6E6C6588-F313-47D9-ABD4-87F7210D18A9}" srcOrd="0" destOrd="0" presId="urn:microsoft.com/office/officeart/2005/8/layout/arrow2"/>
    <dgm:cxn modelId="{9430489E-33EF-4F2C-9B91-9B4F3F0F6298}" srcId="{8321C480-0E07-458E-BAF9-4BC887622E68}" destId="{CDC069F2-9F55-4FC9-9879-4091F9644869}" srcOrd="3" destOrd="0" parTransId="{DA6F6608-873F-4371-8688-E578287F4203}" sibTransId="{25AF6DE5-FD3B-4EE5-BA33-D08991B5862A}"/>
    <dgm:cxn modelId="{1652427D-D5F1-4BF9-B5F6-95020E8C5E7F}" srcId="{8321C480-0E07-458E-BAF9-4BC887622E68}" destId="{ACB001C1-820D-4D32-9EA5-0CCDD156755B}" srcOrd="2" destOrd="0" parTransId="{7BFC1690-8AAA-45B9-92CD-1EAA4C7B2220}" sibTransId="{E7E4C851-5326-45B1-9BC6-A173C66725C7}"/>
    <dgm:cxn modelId="{8031BDC8-E4D6-48A1-AEA7-30CA0C938E2E}" type="presOf" srcId="{4842BB33-B9D6-48DE-9496-B53117370B91}" destId="{73F4292B-0150-4E8F-8CD9-657F1205CD10}" srcOrd="0" destOrd="0" presId="urn:microsoft.com/office/officeart/2005/8/layout/arrow2"/>
    <dgm:cxn modelId="{FEDF7CD3-92D2-4EFD-965F-16189C95DB4C}" srcId="{8321C480-0E07-458E-BAF9-4BC887622E68}" destId="{4842BB33-B9D6-48DE-9496-B53117370B91}" srcOrd="0" destOrd="0" parTransId="{AC99738C-3B30-4AD2-9552-6002F03717DD}" sibTransId="{90A97D0A-3CC1-444F-BED0-934FCEF2BE6B}"/>
    <dgm:cxn modelId="{FF542639-2402-42B5-A047-205A33F7E96D}" type="presOf" srcId="{CDC069F2-9F55-4FC9-9879-4091F9644869}" destId="{6B6244F0-0164-43F4-926B-1F687DFC9C6D}" srcOrd="0" destOrd="0" presId="urn:microsoft.com/office/officeart/2005/8/layout/arrow2"/>
    <dgm:cxn modelId="{F137E2FC-1438-4974-AE83-742EA6DD3AB9}" type="presParOf" srcId="{2E1E1692-9AE3-4870-A648-950F791B6D75}" destId="{5D22BEF7-347A-4DEC-8C63-85153FEA0A04}" srcOrd="0" destOrd="0" presId="urn:microsoft.com/office/officeart/2005/8/layout/arrow2"/>
    <dgm:cxn modelId="{A0D2181B-6B42-4C82-9953-095DA7405768}" type="presParOf" srcId="{2E1E1692-9AE3-4870-A648-950F791B6D75}" destId="{72A2FC84-0244-4349-BAC5-284AE3E0B268}" srcOrd="1" destOrd="0" presId="urn:microsoft.com/office/officeart/2005/8/layout/arrow2"/>
    <dgm:cxn modelId="{B4EF837D-73AE-46FC-8888-5CF357B034AF}" type="presParOf" srcId="{72A2FC84-0244-4349-BAC5-284AE3E0B268}" destId="{8A682644-4A39-48DF-AB83-0112C4ADA5B6}" srcOrd="0" destOrd="0" presId="urn:microsoft.com/office/officeart/2005/8/layout/arrow2"/>
    <dgm:cxn modelId="{45C17091-515D-4060-AA55-791E14D02D06}" type="presParOf" srcId="{72A2FC84-0244-4349-BAC5-284AE3E0B268}" destId="{73F4292B-0150-4E8F-8CD9-657F1205CD10}" srcOrd="1" destOrd="0" presId="urn:microsoft.com/office/officeart/2005/8/layout/arrow2"/>
    <dgm:cxn modelId="{3E5F5E47-326D-40E7-9FEE-1B5AD1CC2969}" type="presParOf" srcId="{72A2FC84-0244-4349-BAC5-284AE3E0B268}" destId="{192D0020-5990-4AC7-B635-7CF00F8AF161}" srcOrd="2" destOrd="0" presId="urn:microsoft.com/office/officeart/2005/8/layout/arrow2"/>
    <dgm:cxn modelId="{05D8F9D0-E39C-4938-9E4C-324F77C7EA58}" type="presParOf" srcId="{72A2FC84-0244-4349-BAC5-284AE3E0B268}" destId="{6E6C6588-F313-47D9-ABD4-87F7210D18A9}" srcOrd="3" destOrd="0" presId="urn:microsoft.com/office/officeart/2005/8/layout/arrow2"/>
    <dgm:cxn modelId="{1EEF0D33-85A4-4B49-B1D1-72E48FE5B5D0}" type="presParOf" srcId="{72A2FC84-0244-4349-BAC5-284AE3E0B268}" destId="{18B6064D-95CB-46D2-AAA8-82A3385A98E4}" srcOrd="4" destOrd="0" presId="urn:microsoft.com/office/officeart/2005/8/layout/arrow2"/>
    <dgm:cxn modelId="{DD7F4C05-3955-4C79-94CD-0987C1EAD0FD}" type="presParOf" srcId="{72A2FC84-0244-4349-BAC5-284AE3E0B268}" destId="{020FBD00-FEA7-4E8B-8ED2-150D2F079221}" srcOrd="5" destOrd="0" presId="urn:microsoft.com/office/officeart/2005/8/layout/arrow2"/>
    <dgm:cxn modelId="{091064A9-2230-43D9-BD8F-A8C926F6E9B8}" type="presParOf" srcId="{72A2FC84-0244-4349-BAC5-284AE3E0B268}" destId="{4AA3E851-528B-4D8E-9E76-FA7D8FB64F30}" srcOrd="6" destOrd="0" presId="urn:microsoft.com/office/officeart/2005/8/layout/arrow2"/>
    <dgm:cxn modelId="{1CA0D6F0-EED3-48AF-A932-454FFFAE1F52}" type="presParOf" srcId="{72A2FC84-0244-4349-BAC5-284AE3E0B268}" destId="{6B6244F0-0164-43F4-926B-1F687DFC9C6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8E9B-A307-4A5A-ACEB-3526928A2BB1}">
      <dsp:nvSpPr>
        <dsp:cNvPr id="0" name=""/>
        <dsp:cNvSpPr/>
      </dsp:nvSpPr>
      <dsp:spPr>
        <a:xfrm>
          <a:off x="4608512" y="144012"/>
          <a:ext cx="3106088" cy="1653722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детская инициатива</a:t>
          </a:r>
        </a:p>
      </dsp:txBody>
      <dsp:txXfrm>
        <a:off x="4689240" y="224740"/>
        <a:ext cx="2944632" cy="1492266"/>
      </dsp:txXfrm>
    </dsp:sp>
    <dsp:sp modelId="{F9A05324-0A91-41FB-AB89-2F6F83F690C0}">
      <dsp:nvSpPr>
        <dsp:cNvPr id="0" name=""/>
        <dsp:cNvSpPr/>
      </dsp:nvSpPr>
      <dsp:spPr>
        <a:xfrm>
          <a:off x="5791960" y="1768146"/>
          <a:ext cx="959159" cy="959159"/>
        </a:xfrm>
        <a:prstGeom prst="mathPlus">
          <a:avLst/>
        </a:prstGeom>
        <a:solidFill>
          <a:srgbClr val="E682D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919097" y="2134928"/>
        <a:ext cx="704885" cy="225595"/>
      </dsp:txXfrm>
    </dsp:sp>
    <dsp:sp modelId="{0C523D23-3DDB-4EEA-8EAB-8C338C542206}">
      <dsp:nvSpPr>
        <dsp:cNvPr id="0" name=""/>
        <dsp:cNvSpPr/>
      </dsp:nvSpPr>
      <dsp:spPr>
        <a:xfrm>
          <a:off x="4536509" y="2736305"/>
          <a:ext cx="3230613" cy="1653722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</a:rPr>
            <a:t>развитие творчества</a:t>
          </a:r>
        </a:p>
      </dsp:txBody>
      <dsp:txXfrm>
        <a:off x="4617237" y="2817033"/>
        <a:ext cx="3069157" cy="1492266"/>
      </dsp:txXfrm>
    </dsp:sp>
    <dsp:sp modelId="{A31E9D38-7976-4507-8699-BEB3B2DD176E}">
      <dsp:nvSpPr>
        <dsp:cNvPr id="0" name=""/>
        <dsp:cNvSpPr/>
      </dsp:nvSpPr>
      <dsp:spPr>
        <a:xfrm>
          <a:off x="3055783" y="2031476"/>
          <a:ext cx="1639607" cy="615184"/>
        </a:xfrm>
        <a:prstGeom prst="rightArrow">
          <a:avLst>
            <a:gd name="adj1" fmla="val 60000"/>
            <a:gd name="adj2" fmla="val 50000"/>
          </a:avLst>
        </a:prstGeom>
        <a:solidFill>
          <a:srgbClr val="E682D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055783" y="2154513"/>
        <a:ext cx="1455052" cy="369110"/>
      </dsp:txXfrm>
    </dsp:sp>
    <dsp:sp modelId="{7310CAE7-79F7-4E92-90F2-E65A024C528B}">
      <dsp:nvSpPr>
        <dsp:cNvPr id="0" name=""/>
        <dsp:cNvSpPr/>
      </dsp:nvSpPr>
      <dsp:spPr>
        <a:xfrm>
          <a:off x="72010" y="576063"/>
          <a:ext cx="3307445" cy="3307445"/>
        </a:xfrm>
        <a:prstGeom prst="round2DiagRect">
          <a:avLst/>
        </a:prstGeom>
        <a:solidFill>
          <a:srgbClr val="85D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Развитие </a:t>
          </a:r>
          <a:r>
            <a:rPr lang="ru-RU" sz="3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продуктивной деятельности</a:t>
          </a:r>
        </a:p>
        <a:p>
          <a:pPr marL="0"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>
            <a:solidFill>
              <a:schemeClr val="tx1"/>
            </a:solidFill>
          </a:endParaRPr>
        </a:p>
      </dsp:txBody>
      <dsp:txXfrm>
        <a:off x="233466" y="737519"/>
        <a:ext cx="2984533" cy="2984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87FD-8AEE-4C85-8696-702AB41710DF}">
      <dsp:nvSpPr>
        <dsp:cNvPr id="0" name=""/>
        <dsp:cNvSpPr/>
      </dsp:nvSpPr>
      <dsp:spPr>
        <a:xfrm rot="16200000">
          <a:off x="576064" y="-576064"/>
          <a:ext cx="2628291" cy="378042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развитию нестандартного мышления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</dsp:txBody>
      <dsp:txXfrm rot="5400000">
        <a:off x="0" y="0"/>
        <a:ext cx="3780420" cy="1971219"/>
      </dsp:txXfrm>
    </dsp:sp>
    <dsp:sp modelId="{FF0B304E-992B-486D-A50C-A5141F584D26}">
      <dsp:nvSpPr>
        <dsp:cNvPr id="0" name=""/>
        <dsp:cNvSpPr/>
      </dsp:nvSpPr>
      <dsp:spPr>
        <a:xfrm>
          <a:off x="3780420" y="0"/>
          <a:ext cx="3780420" cy="2628291"/>
        </a:xfrm>
        <a:prstGeom prst="round1Rect">
          <a:avLst/>
        </a:prstGeom>
        <a:solidFill>
          <a:srgbClr val="FF99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активизации творческого характера</a:t>
          </a:r>
        </a:p>
        <a:p>
          <a:pPr lvl="0" algn="ctr">
            <a:spcBef>
              <a:spcPct val="0"/>
            </a:spcBef>
          </a:pPr>
          <a:endParaRPr lang="ru-RU" sz="2000" kern="1200" dirty="0"/>
        </a:p>
      </dsp:txBody>
      <dsp:txXfrm>
        <a:off x="3780420" y="0"/>
        <a:ext cx="3780420" cy="1971219"/>
      </dsp:txXfrm>
    </dsp:sp>
    <dsp:sp modelId="{2BD219D9-4D32-4A17-A333-0E9CBB973FFE}">
      <dsp:nvSpPr>
        <dsp:cNvPr id="0" name=""/>
        <dsp:cNvSpPr/>
      </dsp:nvSpPr>
      <dsp:spPr>
        <a:xfrm rot="10800000">
          <a:off x="0" y="2628291"/>
          <a:ext cx="3780420" cy="2628291"/>
        </a:xfrm>
        <a:prstGeom prst="round1Rect">
          <a:avLst/>
        </a:prstGeom>
        <a:solidFill>
          <a:srgbClr val="E682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развитию умения самостоятельно создавать </a:t>
          </a:r>
          <a:r>
            <a:rPr kumimoji="0" lang="ru-RU" sz="20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креативные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продукты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 rot="10800000">
        <a:off x="0" y="3285364"/>
        <a:ext cx="3780420" cy="1971219"/>
      </dsp:txXfrm>
    </dsp:sp>
    <dsp:sp modelId="{DD951BFC-0743-436A-A933-33D7062F4160}">
      <dsp:nvSpPr>
        <dsp:cNvPr id="0" name=""/>
        <dsp:cNvSpPr/>
      </dsp:nvSpPr>
      <dsp:spPr>
        <a:xfrm rot="5400000">
          <a:off x="4356484" y="2052227"/>
          <a:ext cx="2628291" cy="3780420"/>
        </a:xfrm>
        <a:prstGeom prst="round1Rect">
          <a:avLst/>
        </a:prstGeom>
        <a:solidFill>
          <a:srgbClr val="53D2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формированию эстетического отношения к миру</a:t>
          </a:r>
          <a:endParaRPr lang="ru-RU" sz="2000" kern="1200" dirty="0"/>
        </a:p>
      </dsp:txBody>
      <dsp:txXfrm rot="-5400000">
        <a:off x="3780420" y="3285364"/>
        <a:ext cx="3780420" cy="1971219"/>
      </dsp:txXfrm>
    </dsp:sp>
    <dsp:sp modelId="{A18AA7D6-2091-412F-9E81-B691FF3F5872}">
      <dsp:nvSpPr>
        <dsp:cNvPr id="0" name=""/>
        <dsp:cNvSpPr/>
      </dsp:nvSpPr>
      <dsp:spPr>
        <a:xfrm>
          <a:off x="1224134" y="1440159"/>
          <a:ext cx="5112571" cy="2376265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Художественно-продуктивная  деятельность с использованием нетрадиционных техник является наиболее благоприятной для творческого развития способностей детей и способствует: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340134" y="1556159"/>
        <a:ext cx="4880571" cy="2144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821BD-0A07-4AC1-AFC3-3C916FE28590}">
      <dsp:nvSpPr>
        <dsp:cNvPr id="0" name=""/>
        <dsp:cNvSpPr/>
      </dsp:nvSpPr>
      <dsp:spPr>
        <a:xfrm>
          <a:off x="3807866" y="1851589"/>
          <a:ext cx="2502446" cy="53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96"/>
              </a:lnTo>
              <a:lnTo>
                <a:pt x="2502446" y="339196"/>
              </a:lnTo>
              <a:lnTo>
                <a:pt x="2502446" y="537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D7CAC-24BF-4D56-B65D-EC94101EE327}">
      <dsp:nvSpPr>
        <dsp:cNvPr id="0" name=""/>
        <dsp:cNvSpPr/>
      </dsp:nvSpPr>
      <dsp:spPr>
        <a:xfrm>
          <a:off x="3690937" y="1851589"/>
          <a:ext cx="116928" cy="537733"/>
        </a:xfrm>
        <a:custGeom>
          <a:avLst/>
          <a:gdLst/>
          <a:ahLst/>
          <a:cxnLst/>
          <a:rect l="0" t="0" r="0" b="0"/>
          <a:pathLst>
            <a:path>
              <a:moveTo>
                <a:pt x="116928" y="0"/>
              </a:moveTo>
              <a:lnTo>
                <a:pt x="116928" y="339196"/>
              </a:lnTo>
              <a:lnTo>
                <a:pt x="0" y="339196"/>
              </a:lnTo>
              <a:lnTo>
                <a:pt x="0" y="537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EC817-5027-4393-A5A6-4FEC6664644D}">
      <dsp:nvSpPr>
        <dsp:cNvPr id="0" name=""/>
        <dsp:cNvSpPr/>
      </dsp:nvSpPr>
      <dsp:spPr>
        <a:xfrm>
          <a:off x="1071562" y="1851589"/>
          <a:ext cx="2736303" cy="537733"/>
        </a:xfrm>
        <a:custGeom>
          <a:avLst/>
          <a:gdLst/>
          <a:ahLst/>
          <a:cxnLst/>
          <a:rect l="0" t="0" r="0" b="0"/>
          <a:pathLst>
            <a:path>
              <a:moveTo>
                <a:pt x="2736303" y="0"/>
              </a:moveTo>
              <a:lnTo>
                <a:pt x="2736303" y="339196"/>
              </a:lnTo>
              <a:lnTo>
                <a:pt x="0" y="339196"/>
              </a:lnTo>
              <a:lnTo>
                <a:pt x="0" y="537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3D0A6-847B-449C-8EA8-3F0E33DDD625}">
      <dsp:nvSpPr>
        <dsp:cNvPr id="0" name=""/>
        <dsp:cNvSpPr/>
      </dsp:nvSpPr>
      <dsp:spPr>
        <a:xfrm>
          <a:off x="2453261" y="490705"/>
          <a:ext cx="2709210" cy="1360884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40009961-E77F-4268-B9C1-79DB0A2D2922}">
      <dsp:nvSpPr>
        <dsp:cNvPr id="0" name=""/>
        <dsp:cNvSpPr/>
      </dsp:nvSpPr>
      <dsp:spPr>
        <a:xfrm>
          <a:off x="2691386" y="716923"/>
          <a:ext cx="2709210" cy="1360884"/>
        </a:xfrm>
        <a:prstGeom prst="roundRect">
          <a:avLst>
            <a:gd name="adj" fmla="val 10000"/>
          </a:avLst>
        </a:prstGeom>
        <a:solidFill>
          <a:srgbClr val="FFBC8F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Этапы развития детского творчества</a:t>
          </a:r>
        </a:p>
      </dsp:txBody>
      <dsp:txXfrm>
        <a:off x="2731245" y="756782"/>
        <a:ext cx="2629492" cy="1281166"/>
      </dsp:txXfrm>
    </dsp:sp>
    <dsp:sp modelId="{0137A149-D9DA-4758-8DA5-963F1EC0D512}">
      <dsp:nvSpPr>
        <dsp:cNvPr id="0" name=""/>
        <dsp:cNvSpPr/>
      </dsp:nvSpPr>
      <dsp:spPr>
        <a:xfrm>
          <a:off x="0" y="2389322"/>
          <a:ext cx="2143125" cy="21076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C4F698EF-7C54-44BA-8CAA-22480A3A0FCD}">
      <dsp:nvSpPr>
        <dsp:cNvPr id="0" name=""/>
        <dsp:cNvSpPr/>
      </dsp:nvSpPr>
      <dsp:spPr>
        <a:xfrm>
          <a:off x="238125" y="2615541"/>
          <a:ext cx="2143125" cy="2107656"/>
        </a:xfrm>
        <a:prstGeom prst="roundRect">
          <a:avLst>
            <a:gd name="adj" fmla="val 10000"/>
          </a:avLst>
        </a:prstGeom>
        <a:solidFill>
          <a:srgbClr val="9FE6FF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Свободное </a:t>
          </a:r>
          <a:r>
            <a:rPr lang="ru-RU" sz="2400" b="1" kern="1200" dirty="0" err="1"/>
            <a:t>эксперимен-тирование</a:t>
          </a:r>
          <a:r>
            <a:rPr lang="ru-RU" sz="2400" b="1" kern="1200" dirty="0"/>
            <a:t> с материалом</a:t>
          </a:r>
        </a:p>
      </dsp:txBody>
      <dsp:txXfrm>
        <a:off x="299856" y="2677272"/>
        <a:ext cx="2019663" cy="1984194"/>
      </dsp:txXfrm>
    </dsp:sp>
    <dsp:sp modelId="{D422A773-95F3-4DC1-955F-3606035BDAA3}">
      <dsp:nvSpPr>
        <dsp:cNvPr id="0" name=""/>
        <dsp:cNvSpPr/>
      </dsp:nvSpPr>
      <dsp:spPr>
        <a:xfrm>
          <a:off x="2619375" y="2389322"/>
          <a:ext cx="2143125" cy="202230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C9AF624A-5945-49BD-96A2-2E9278403C11}">
      <dsp:nvSpPr>
        <dsp:cNvPr id="0" name=""/>
        <dsp:cNvSpPr/>
      </dsp:nvSpPr>
      <dsp:spPr>
        <a:xfrm>
          <a:off x="2857500" y="2615541"/>
          <a:ext cx="2143125" cy="2022301"/>
        </a:xfrm>
        <a:prstGeom prst="roundRect">
          <a:avLst>
            <a:gd name="adj" fmla="val 10000"/>
          </a:avLst>
        </a:prstGeom>
        <a:solidFill>
          <a:srgbClr val="FF89F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Проблемное обучение (по образцу, по условию)</a:t>
          </a:r>
        </a:p>
      </dsp:txBody>
      <dsp:txXfrm>
        <a:off x="2916731" y="2674772"/>
        <a:ext cx="2024663" cy="1903839"/>
      </dsp:txXfrm>
    </dsp:sp>
    <dsp:sp modelId="{6207EE4E-4910-4BC6-8FD8-95155E6D4A40}">
      <dsp:nvSpPr>
        <dsp:cNvPr id="0" name=""/>
        <dsp:cNvSpPr/>
      </dsp:nvSpPr>
      <dsp:spPr>
        <a:xfrm>
          <a:off x="5238749" y="2389322"/>
          <a:ext cx="2143125" cy="193694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519E965B-5245-4E8F-BE48-89F0F394A642}">
      <dsp:nvSpPr>
        <dsp:cNvPr id="0" name=""/>
        <dsp:cNvSpPr/>
      </dsp:nvSpPr>
      <dsp:spPr>
        <a:xfrm>
          <a:off x="5476874" y="2615541"/>
          <a:ext cx="2143125" cy="1936946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Изготовление изделия по замыслу</a:t>
          </a:r>
        </a:p>
      </dsp:txBody>
      <dsp:txXfrm>
        <a:off x="5533605" y="2672272"/>
        <a:ext cx="2029663" cy="1823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DF94-53F6-49AC-A306-D0DB8A4968E7}">
      <dsp:nvSpPr>
        <dsp:cNvPr id="0" name=""/>
        <dsp:cNvSpPr/>
      </dsp:nvSpPr>
      <dsp:spPr>
        <a:xfrm>
          <a:off x="432028" y="648064"/>
          <a:ext cx="4712883" cy="5472602"/>
        </a:xfrm>
        <a:prstGeom prst="triangle">
          <a:avLst/>
        </a:prstGeom>
        <a:gradFill rotWithShape="0">
          <a:gsLst>
            <a:gs pos="0">
              <a:schemeClr val="accent6">
                <a:shade val="51000"/>
                <a:satMod val="130000"/>
              </a:schemeClr>
            </a:gs>
            <a:gs pos="52000">
              <a:schemeClr val="accent6">
                <a:shade val="93000"/>
                <a:satMod val="130000"/>
                <a:alpha val="62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67F85EC-E0B3-4ABA-9005-86577979F8D5}">
      <dsp:nvSpPr>
        <dsp:cNvPr id="0" name=""/>
        <dsp:cNvSpPr/>
      </dsp:nvSpPr>
      <dsp:spPr>
        <a:xfrm>
          <a:off x="3154881" y="1080121"/>
          <a:ext cx="4468587" cy="6293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«Волшебные картинки</a:t>
          </a:r>
          <a:r>
            <a:rPr lang="ru-RU" sz="2400" b="0" i="1" kern="1200" dirty="0"/>
            <a:t>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/>
            <a:t>(работа с природным материалом)</a:t>
          </a:r>
        </a:p>
      </dsp:txBody>
      <dsp:txXfrm>
        <a:off x="3185603" y="1110843"/>
        <a:ext cx="4407143" cy="567892"/>
      </dsp:txXfrm>
    </dsp:sp>
    <dsp:sp modelId="{7D9A1B53-8428-4496-8B1F-CAD1AD8C1A88}">
      <dsp:nvSpPr>
        <dsp:cNvPr id="0" name=""/>
        <dsp:cNvSpPr/>
      </dsp:nvSpPr>
      <dsp:spPr>
        <a:xfrm>
          <a:off x="3145663" y="1872207"/>
          <a:ext cx="4468587" cy="7511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</a:t>
          </a:r>
          <a:r>
            <a:rPr lang="ru-RU" sz="2400" b="1" kern="1200" dirty="0" err="1"/>
            <a:t>Формопластика</a:t>
          </a:r>
          <a:r>
            <a:rPr lang="ru-RU" sz="2400" b="1" kern="1200" dirty="0"/>
            <a:t>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 </a:t>
          </a:r>
          <a:r>
            <a:rPr lang="ru-RU" sz="1800" b="0" i="1" kern="1200" dirty="0"/>
            <a:t>(лепка из различного материала)</a:t>
          </a:r>
        </a:p>
      </dsp:txBody>
      <dsp:txXfrm>
        <a:off x="3182329" y="1908873"/>
        <a:ext cx="4395255" cy="677773"/>
      </dsp:txXfrm>
    </dsp:sp>
    <dsp:sp modelId="{6C33AF6B-BEC2-4299-9968-DB3C0C822033}">
      <dsp:nvSpPr>
        <dsp:cNvPr id="0" name=""/>
        <dsp:cNvSpPr/>
      </dsp:nvSpPr>
      <dsp:spPr>
        <a:xfrm>
          <a:off x="3096354" y="2727761"/>
          <a:ext cx="4468587" cy="7511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«В бумажном королевстве»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 </a:t>
          </a:r>
          <a:r>
            <a:rPr lang="ru-RU" sz="1800" b="0" i="1" kern="1200" dirty="0"/>
            <a:t>(работа с бумагой)</a:t>
          </a:r>
        </a:p>
      </dsp:txBody>
      <dsp:txXfrm>
        <a:off x="3133020" y="2764427"/>
        <a:ext cx="4395255" cy="677773"/>
      </dsp:txXfrm>
    </dsp:sp>
    <dsp:sp modelId="{9020A8E8-DB90-4E78-B678-7EAE34E3AC2F}">
      <dsp:nvSpPr>
        <dsp:cNvPr id="0" name=""/>
        <dsp:cNvSpPr/>
      </dsp:nvSpPr>
      <dsp:spPr>
        <a:xfrm>
          <a:off x="3096354" y="3600403"/>
          <a:ext cx="4468587" cy="7511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«Ремейк»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/>
            <a:t>(работа с бросовым материалом)</a:t>
          </a:r>
        </a:p>
      </dsp:txBody>
      <dsp:txXfrm>
        <a:off x="3133020" y="3637069"/>
        <a:ext cx="4395255" cy="677773"/>
      </dsp:txXfrm>
    </dsp:sp>
    <dsp:sp modelId="{EC6A18B6-3B50-4CAA-9CEC-40B9D1F6525D}">
      <dsp:nvSpPr>
        <dsp:cNvPr id="0" name=""/>
        <dsp:cNvSpPr/>
      </dsp:nvSpPr>
      <dsp:spPr>
        <a:xfrm>
          <a:off x="3096334" y="4464497"/>
          <a:ext cx="4484326" cy="7511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«Чудо бисер»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/>
            <a:t>(работа с бисером, бусами, стеклярусом)</a:t>
          </a:r>
        </a:p>
      </dsp:txBody>
      <dsp:txXfrm>
        <a:off x="3133000" y="4501163"/>
        <a:ext cx="4410994" cy="677773"/>
      </dsp:txXfrm>
    </dsp:sp>
    <dsp:sp modelId="{5D482D14-E632-4370-8962-A5C390D46C03}">
      <dsp:nvSpPr>
        <dsp:cNvPr id="0" name=""/>
        <dsp:cNvSpPr/>
      </dsp:nvSpPr>
      <dsp:spPr>
        <a:xfrm>
          <a:off x="3062985" y="5328591"/>
          <a:ext cx="4569863" cy="7511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«В царстве иголки и нитки»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/>
            <a:t>(работа с иглой, нитками)</a:t>
          </a:r>
        </a:p>
      </dsp:txBody>
      <dsp:txXfrm>
        <a:off x="3099651" y="5365257"/>
        <a:ext cx="4496531" cy="677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DC558-6D31-47D0-B0F5-C767C944074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1 </a:t>
          </a:r>
        </a:p>
      </dsp:txBody>
      <dsp:txXfrm rot="-5400000">
        <a:off x="1" y="520688"/>
        <a:ext cx="1039018" cy="445294"/>
      </dsp:txXfrm>
    </dsp:sp>
    <dsp:sp modelId="{BAF419E3-2B42-4250-B441-311E26183B34}">
      <dsp:nvSpPr>
        <dsp:cNvPr id="0" name=""/>
        <dsp:cNvSpPr/>
      </dsp:nvSpPr>
      <dsp:spPr>
        <a:xfrm rot="5400000">
          <a:off x="3781523" y="-2741325"/>
          <a:ext cx="964803" cy="644981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знакомство со свойствами материалов</a:t>
          </a:r>
        </a:p>
      </dsp:txBody>
      <dsp:txXfrm rot="-5400000">
        <a:off x="1039018" y="48278"/>
        <a:ext cx="6402715" cy="870607"/>
      </dsp:txXfrm>
    </dsp:sp>
    <dsp:sp modelId="{2109BE28-4AC0-4138-91B3-59BA5E7937F6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2</a:t>
          </a:r>
        </a:p>
      </dsp:txBody>
      <dsp:txXfrm rot="-5400000">
        <a:off x="1" y="1809352"/>
        <a:ext cx="1039018" cy="445294"/>
      </dsp:txXfrm>
    </dsp:sp>
    <dsp:sp modelId="{8C410A0F-5D40-4667-BFD6-2B280B1ED8C6}">
      <dsp:nvSpPr>
        <dsp:cNvPr id="0" name=""/>
        <dsp:cNvSpPr/>
      </dsp:nvSpPr>
      <dsp:spPr>
        <a:xfrm rot="5400000">
          <a:off x="3781523" y="-1452661"/>
          <a:ext cx="964803" cy="6449813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 обучение приемам изготовления</a:t>
          </a:r>
        </a:p>
      </dsp:txBody>
      <dsp:txXfrm rot="-5400000">
        <a:off x="1039018" y="1336942"/>
        <a:ext cx="6402715" cy="870607"/>
      </dsp:txXfrm>
    </dsp:sp>
    <dsp:sp modelId="{FBCAC054-7FAD-4C97-A889-EDC190A3FD69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3</a:t>
          </a:r>
        </a:p>
      </dsp:txBody>
      <dsp:txXfrm rot="-5400000">
        <a:off x="1" y="3098016"/>
        <a:ext cx="1039018" cy="445294"/>
      </dsp:txXfrm>
    </dsp:sp>
    <dsp:sp modelId="{1C91E54A-4538-465B-90EC-6AF06F55D5DC}">
      <dsp:nvSpPr>
        <dsp:cNvPr id="0" name=""/>
        <dsp:cNvSpPr/>
      </dsp:nvSpPr>
      <dsp:spPr>
        <a:xfrm rot="5400000">
          <a:off x="3781523" y="-163997"/>
          <a:ext cx="964803" cy="6449813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 изготовление поделок</a:t>
          </a:r>
        </a:p>
      </dsp:txBody>
      <dsp:txXfrm rot="-5400000">
        <a:off x="1039018" y="2625606"/>
        <a:ext cx="6402715" cy="870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2BEF7-347A-4DEC-8C63-85153FEA0A04}">
      <dsp:nvSpPr>
        <dsp:cNvPr id="0" name=""/>
        <dsp:cNvSpPr/>
      </dsp:nvSpPr>
      <dsp:spPr>
        <a:xfrm>
          <a:off x="0" y="123203"/>
          <a:ext cx="7272847" cy="4680525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8A682644-4A39-48DF-AB83-0112C4ADA5B6}">
      <dsp:nvSpPr>
        <dsp:cNvPr id="0" name=""/>
        <dsp:cNvSpPr/>
      </dsp:nvSpPr>
      <dsp:spPr>
        <a:xfrm>
          <a:off x="693909" y="3673805"/>
          <a:ext cx="182842" cy="18284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3F4292B-0150-4E8F-8CD9-657F1205CD10}">
      <dsp:nvSpPr>
        <dsp:cNvPr id="0" name=""/>
        <dsp:cNvSpPr/>
      </dsp:nvSpPr>
      <dsp:spPr>
        <a:xfrm>
          <a:off x="321314" y="3867620"/>
          <a:ext cx="2143413" cy="97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85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От простого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к сложному</a:t>
          </a:r>
          <a:endParaRPr lang="ru-RU" sz="2400" kern="1200" dirty="0"/>
        </a:p>
      </dsp:txBody>
      <dsp:txXfrm>
        <a:off x="321314" y="3867620"/>
        <a:ext cx="2143413" cy="977727"/>
      </dsp:txXfrm>
    </dsp:sp>
    <dsp:sp modelId="{192D0020-5990-4AC7-B635-7CF00F8AF161}">
      <dsp:nvSpPr>
        <dsp:cNvPr id="0" name=""/>
        <dsp:cNvSpPr/>
      </dsp:nvSpPr>
      <dsp:spPr>
        <a:xfrm>
          <a:off x="1985733" y="2518120"/>
          <a:ext cx="317987" cy="31798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E6C6588-F313-47D9-ABD4-87F7210D18A9}">
      <dsp:nvSpPr>
        <dsp:cNvPr id="0" name=""/>
        <dsp:cNvSpPr/>
      </dsp:nvSpPr>
      <dsp:spPr>
        <a:xfrm>
          <a:off x="1473447" y="3003528"/>
          <a:ext cx="2028562" cy="75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95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Принцип наглядности</a:t>
          </a:r>
          <a:endParaRPr lang="ru-RU" sz="2400" kern="1200" dirty="0"/>
        </a:p>
      </dsp:txBody>
      <dsp:txXfrm>
        <a:off x="1473447" y="3003528"/>
        <a:ext cx="2028562" cy="753689"/>
      </dsp:txXfrm>
    </dsp:sp>
    <dsp:sp modelId="{18B6064D-95CB-46D2-AAA8-82A3385A98E4}">
      <dsp:nvSpPr>
        <dsp:cNvPr id="0" name=""/>
        <dsp:cNvSpPr/>
      </dsp:nvSpPr>
      <dsp:spPr>
        <a:xfrm>
          <a:off x="3635292" y="1666510"/>
          <a:ext cx="421333" cy="42133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020FBD00-FEA7-4E8B-8ED2-150D2F079221}">
      <dsp:nvSpPr>
        <dsp:cNvPr id="0" name=""/>
        <dsp:cNvSpPr/>
      </dsp:nvSpPr>
      <dsp:spPr>
        <a:xfrm>
          <a:off x="2913597" y="2211438"/>
          <a:ext cx="2939071" cy="76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56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Принцип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индивидуализации </a:t>
          </a:r>
          <a:endParaRPr lang="ru-RU" sz="2400" kern="1200" dirty="0"/>
        </a:p>
      </dsp:txBody>
      <dsp:txXfrm>
        <a:off x="2913597" y="2211438"/>
        <a:ext cx="2939071" cy="766351"/>
      </dsp:txXfrm>
    </dsp:sp>
    <dsp:sp modelId="{4AA3E851-528B-4D8E-9E76-FA7D8FB64F30}">
      <dsp:nvSpPr>
        <dsp:cNvPr id="0" name=""/>
        <dsp:cNvSpPr/>
      </dsp:nvSpPr>
      <dsp:spPr>
        <a:xfrm>
          <a:off x="5431920" y="1103076"/>
          <a:ext cx="564427" cy="56442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B6244F0-0164-43F4-926B-1F687DFC9C6D}">
      <dsp:nvSpPr>
        <dsp:cNvPr id="0" name=""/>
        <dsp:cNvSpPr/>
      </dsp:nvSpPr>
      <dsp:spPr>
        <a:xfrm>
          <a:off x="5112570" y="1656179"/>
          <a:ext cx="2677537" cy="68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78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Связь обучения с жизнью </a:t>
          </a:r>
          <a:endParaRPr lang="ru-RU" sz="2400" kern="1200" dirty="0"/>
        </a:p>
      </dsp:txBody>
      <dsp:txXfrm>
        <a:off x="5112570" y="1656179"/>
        <a:ext cx="2677537" cy="68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65A4-C1CF-4DF9-AFAE-86D4EB9267C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48C9-CAB8-4CE5-9297-F3586C37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9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Фото счастливых детей с цветными ладошками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648C9-CAB8-4CE5-9297-F3586C37A9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7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Слайд-схема</a:t>
            </a:r>
            <a:r>
              <a:rPr lang="ru-RU" baseline="0" dirty="0"/>
              <a:t> (фото?) 4а </a:t>
            </a:r>
            <a:r>
              <a:rPr lang="ru-RU" baseline="0" dirty="0" err="1"/>
              <a:t>квиллинг+макраме</a:t>
            </a:r>
            <a:r>
              <a:rPr lang="ru-RU" baseline="0" dirty="0"/>
              <a:t>, 4б фото детей, 4в фото детей лепка 4г фото презентаций на экране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648C9-CAB8-4CE5-9297-F3586C37A99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9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648C9-CAB8-4CE5-9297-F3586C37A99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648C9-CAB8-4CE5-9297-F3586C37A99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6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648C9-CAB8-4CE5-9297-F3586C37A9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8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Фото </a:t>
            </a:r>
            <a:r>
              <a:rPr lang="ru-RU"/>
              <a:t>презентаций расшифровать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648C9-CAB8-4CE5-9297-F3586C37A99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9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" y="840911"/>
            <a:ext cx="7499176" cy="3740217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Авторская </a:t>
            </a:r>
            <a:r>
              <a:rPr lang="ru-RU" b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идея</a:t>
            </a:r>
            <a:br>
              <a:rPr lang="ru-RU" b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моей педагогической практике</a:t>
            </a:r>
            <a:r>
              <a:rPr lang="ru-RU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дизайн»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22920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МБДОУ «Колокольчик</a:t>
            </a:r>
            <a:r>
              <a:rPr lang="ru-RU" sz="2000" i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r>
              <a:rPr lang="ru-RU" sz="2000" i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 Ноябрьск ЯНАО</a:t>
            </a:r>
            <a:endParaRPr lang="ru-RU" sz="2000" i="1" dirty="0">
              <a:solidFill>
                <a:srgbClr val="6600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i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Денисова Елена </a:t>
            </a:r>
            <a:r>
              <a:rPr lang="ru-RU" sz="2000" i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Николаевна </a:t>
            </a:r>
            <a:endParaRPr lang="ru-RU" sz="2000" i="1" dirty="0">
              <a:solidFill>
                <a:srgbClr val="6600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8864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Corbel" panose="020B0503020204020204" pitchFamily="34" charset="0"/>
                <a:ea typeface="+mj-ea"/>
                <a:cs typeface="+mj-cs"/>
              </a:rPr>
              <a:t>Задачи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908720"/>
            <a:ext cx="7992888" cy="57606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сформировать систему знаний у воспитанников об особенностях материалов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628801"/>
            <a:ext cx="7992888" cy="72007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создать предметно-пространственную среду, способствующую успешности каждого ребёнка, в соответствии с его возможностями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494789"/>
            <a:ext cx="7920880" cy="68461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формировать интерес детей к экспериментально - исследовательской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3729" y="3279846"/>
            <a:ext cx="7920880" cy="504056"/>
          </a:xfrm>
          <a:prstGeom prst="roundRect">
            <a:avLst>
              <a:gd name="adj" fmla="val 1178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обучать детей элементам дизайн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770" y="3860589"/>
            <a:ext cx="7920880" cy="6672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развивать фантазию, творческую самореализацию, речь, художественно-творческие способности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11560" y="4642351"/>
            <a:ext cx="7920880" cy="74040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развивать </a:t>
            </a:r>
            <a:r>
              <a:rPr lang="ru-RU" sz="2000" b="1" dirty="0" err="1">
                <a:solidFill>
                  <a:schemeClr val="tx1"/>
                </a:solidFill>
              </a:rPr>
              <a:t>сенсомоторику</a:t>
            </a:r>
            <a:r>
              <a:rPr lang="ru-RU" sz="2000" b="1" dirty="0">
                <a:solidFill>
                  <a:schemeClr val="tx1"/>
                </a:solidFill>
              </a:rPr>
              <a:t>, мелкую моторику рук, пространственное воображение, изобретательность, волевые качества</a:t>
            </a:r>
          </a:p>
        </p:txBody>
      </p:sp>
      <p:sp>
        <p:nvSpPr>
          <p:cNvPr id="11" name="Скругленный прямоугольник 6"/>
          <p:cNvSpPr/>
          <p:nvPr/>
        </p:nvSpPr>
        <p:spPr>
          <a:xfrm>
            <a:off x="638490" y="5497315"/>
            <a:ext cx="7893950" cy="37995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воспитывать эстетический вкус, чувство прекрасного</a:t>
            </a:r>
          </a:p>
        </p:txBody>
      </p:sp>
      <p:sp>
        <p:nvSpPr>
          <p:cNvPr id="12" name="Скругленный прямоугольник 6"/>
          <p:cNvSpPr/>
          <p:nvPr/>
        </p:nvSpPr>
        <p:spPr>
          <a:xfrm>
            <a:off x="683568" y="6021288"/>
            <a:ext cx="7920880" cy="3956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привлечь социум и родительскую общественность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000"/>
                            </p:stCondLst>
                            <p:childTnLst>
                              <p:par>
                                <p:cTn id="8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91602342"/>
              </p:ext>
            </p:extLst>
          </p:nvPr>
        </p:nvGraphicFramePr>
        <p:xfrm>
          <a:off x="762000" y="1124744"/>
          <a:ext cx="7620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692696"/>
            <a:ext cx="489654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Основа концепции: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B3D0A6-847B-449C-8EA8-3F0E33DD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dgm id="{71B3D0A6-847B-449C-8EA8-3F0E33DDD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009961-E77F-4268-B9C1-79DB0A2D2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6">
                                            <p:graphicEl>
                                              <a:dgm id="{40009961-E77F-4268-B9C1-79DB0A2D2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EC817-5027-4393-A5A6-4FEC66646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6">
                                            <p:graphicEl>
                                              <a:dgm id="{A45EC817-5027-4393-A5A6-4FEC66646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37A149-D9DA-4758-8DA5-963F1EC0D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6">
                                            <p:graphicEl>
                                              <a:dgm id="{0137A149-D9DA-4758-8DA5-963F1EC0D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F698EF-7C54-44BA-8CAA-22480A3A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6">
                                            <p:graphicEl>
                                              <a:dgm id="{C4F698EF-7C54-44BA-8CAA-22480A3A0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0D7CAC-24BF-4D56-B65D-EC94101EE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6">
                                            <p:graphicEl>
                                              <a:dgm id="{9A0D7CAC-24BF-4D56-B65D-EC94101EE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22A773-95F3-4DC1-955F-3606035BD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6">
                                            <p:graphicEl>
                                              <a:dgm id="{D422A773-95F3-4DC1-955F-3606035BD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F624A-5945-49BD-96A2-2E9278403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6">
                                            <p:graphicEl>
                                              <a:dgm id="{C9AF624A-5945-49BD-96A2-2E9278403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0821BD-0A07-4AC1-AFC3-3C916FE28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6">
                                            <p:graphicEl>
                                              <a:dgm id="{6C0821BD-0A07-4AC1-AFC3-3C916FE28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07EE4E-4910-4BC6-8FD8-95155E6D4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3000"/>
                                        <p:tgtEl>
                                          <p:spTgt spid="6">
                                            <p:graphicEl>
                                              <a:dgm id="{6207EE4E-4910-4BC6-8FD8-95155E6D4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965B-5245-4E8F-BE48-89F0F394A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6">
                                            <p:graphicEl>
                                              <a:dgm id="{519E965B-5245-4E8F-BE48-89F0F394A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61050911"/>
              </p:ext>
            </p:extLst>
          </p:nvPr>
        </p:nvGraphicFramePr>
        <p:xfrm>
          <a:off x="323528" y="332656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5805264"/>
            <a:ext cx="2386608" cy="49006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Corbel" panose="020B0503020204020204" pitchFamily="34" charset="0"/>
              </a:rPr>
              <a:t>Блоки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325294"/>
            <a:ext cx="64807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Образовательная деятельность: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31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14DF94-53F6-49AC-A306-D0DB8A496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5E14DF94-53F6-49AC-A306-D0DB8A496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5E14DF94-53F6-49AC-A306-D0DB8A496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5E14DF94-53F6-49AC-A306-D0DB8A496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7F85EC-E0B3-4ABA-9005-86577979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767F85EC-E0B3-4ABA-9005-86577979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767F85EC-E0B3-4ABA-9005-86577979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67F85EC-E0B3-4ABA-9005-86577979F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A1B53-8428-4496-8B1F-CAD1AD8C1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D9A1B53-8428-4496-8B1F-CAD1AD8C1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7D9A1B53-8428-4496-8B1F-CAD1AD8C1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7D9A1B53-8428-4496-8B1F-CAD1AD8C1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3AF6B-BEC2-4299-9968-DB3C0C82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C33AF6B-BEC2-4299-9968-DB3C0C82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C33AF6B-BEC2-4299-9968-DB3C0C82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6C33AF6B-BEC2-4299-9968-DB3C0C82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0A8E8-DB90-4E78-B678-7EAE34E3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9020A8E8-DB90-4E78-B678-7EAE34E3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9020A8E8-DB90-4E78-B678-7EAE34E3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9020A8E8-DB90-4E78-B678-7EAE34E3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6A18B6-3B50-4CAA-9CEC-40B9D1F6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EC6A18B6-3B50-4CAA-9CEC-40B9D1F6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EC6A18B6-3B50-4CAA-9CEC-40B9D1F6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EC6A18B6-3B50-4CAA-9CEC-40B9D1F65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82D14-E632-4370-8962-A5C390D4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5D482D14-E632-4370-8962-A5C390D4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5D482D14-E632-4370-8962-A5C390D4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5D482D14-E632-4370-8962-A5C390D46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33"/>
                </a:solidFill>
                <a:latin typeface="Corbel" panose="020B0503020204020204" pitchFamily="34" charset="0"/>
              </a:rPr>
              <a:t>Этапы </a:t>
            </a:r>
            <a:r>
              <a:rPr lang="ru-RU" b="1" dirty="0" smtClean="0">
                <a:solidFill>
                  <a:srgbClr val="660033"/>
                </a:solidFill>
                <a:latin typeface="Corbel" panose="020B0503020204020204" pitchFamily="34" charset="0"/>
              </a:rPr>
              <a:t>работы по каждому блоку</a:t>
            </a:r>
            <a:endParaRPr lang="ru-RU" b="1" dirty="0">
              <a:solidFill>
                <a:srgbClr val="660033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6818275"/>
              </p:ext>
            </p:extLst>
          </p:nvPr>
        </p:nvGraphicFramePr>
        <p:xfrm>
          <a:off x="827584" y="184482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DC558-6D31-47D0-B0F5-C767C9440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3CDC558-6D31-47D0-B0F5-C767C9440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3CDC558-6D31-47D0-B0F5-C767C9440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419E3-2B42-4250-B441-311E2618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BAF419E3-2B42-4250-B441-311E2618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AF419E3-2B42-4250-B441-311E2618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09BE28-4AC0-4138-91B3-59BA5E793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2109BE28-4AC0-4138-91B3-59BA5E793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109BE28-4AC0-4138-91B3-59BA5E793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10A0F-5D40-4667-BFD6-2B280B1E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C410A0F-5D40-4667-BFD6-2B280B1E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C410A0F-5D40-4667-BFD6-2B280B1E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CAC054-7FAD-4C97-A889-EDC190A3F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BCAC054-7FAD-4C97-A889-EDC190A3F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BCAC054-7FAD-4C97-A889-EDC190A3F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1E54A-4538-465B-90EC-6AF06F55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C91E54A-4538-465B-90EC-6AF06F55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C91E54A-4538-465B-90EC-6AF06F55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6040332"/>
              </p:ext>
            </p:extLst>
          </p:nvPr>
        </p:nvGraphicFramePr>
        <p:xfrm>
          <a:off x="755576" y="951694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2BEF7-347A-4DEC-8C63-85153FEA0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D22BEF7-347A-4DEC-8C63-85153FEA0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682644-4A39-48DF-AB83-0112C4ADA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A682644-4A39-48DF-AB83-0112C4ADA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4292B-0150-4E8F-8CD9-657F1205C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3F4292B-0150-4E8F-8CD9-657F1205C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D0020-5990-4AC7-B635-7CF00F8AF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92D0020-5990-4AC7-B635-7CF00F8AF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C6588-F313-47D9-ABD4-87F7210D1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E6C6588-F313-47D9-ABD4-87F7210D1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6064D-95CB-46D2-AAA8-82A3385A9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8B6064D-95CB-46D2-AAA8-82A3385A9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FBD00-FEA7-4E8B-8ED2-150D2F079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20FBD00-FEA7-4E8B-8ED2-150D2F079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A3E851-528B-4D8E-9E76-FA7D8FB64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AA3E851-528B-4D8E-9E76-FA7D8FB64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244F0-0164-43F4-926B-1F687DFC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B6244F0-0164-43F4-926B-1F687DFC9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718" y="440779"/>
            <a:ext cx="2443746" cy="41839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Corbel" panose="020B0503020204020204" pitchFamily="34" charset="0"/>
              </a:rPr>
              <a:t>Рисование</a:t>
            </a:r>
          </a:p>
        </p:txBody>
      </p:sp>
      <p:pic>
        <p:nvPicPr>
          <p:cNvPr id="5" name="Рисунок 4" descr="3а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3801" t="2751" r="6601" b="5901"/>
          <a:stretch>
            <a:fillRect/>
          </a:stretch>
        </p:blipFill>
        <p:spPr>
          <a:xfrm>
            <a:off x="1187624" y="3212976"/>
            <a:ext cx="2025861" cy="2753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https://pedportal.net/attachments/000/928/869/928869.jpg?1428104286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3150" t="4200" r="7076" b="7601"/>
          <a:stretch>
            <a:fillRect/>
          </a:stretch>
        </p:blipFill>
        <p:spPr bwMode="auto">
          <a:xfrm>
            <a:off x="3347864" y="692696"/>
            <a:ext cx="2329973" cy="1716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Picture 8" descr="Картинки по запросу рисование мыльной пеной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3755" t="4542" r="2372" b="3560"/>
          <a:stretch>
            <a:fillRect/>
          </a:stretch>
        </p:blipFill>
        <p:spPr bwMode="auto">
          <a:xfrm>
            <a:off x="4572000" y="3717032"/>
            <a:ext cx="2700979" cy="1908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4" name="Picture 10" descr="https://arhivurokov.ru/kopilka/uploads/user_file_561e302ee9777/mietodichieskiie-razrabotki-po-risovaniiu_4.jpe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l="2779" t="8173"/>
          <a:stretch>
            <a:fillRect/>
          </a:stretch>
        </p:blipFill>
        <p:spPr bwMode="auto">
          <a:xfrm>
            <a:off x="5940152" y="1052736"/>
            <a:ext cx="2742971" cy="1762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602128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«Рисование с помощью соли»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996952"/>
            <a:ext cx="266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«Печатание листьями»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636912"/>
            <a:ext cx="156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Ниткопись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80526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«Рисование мыльной пеной»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G:\Денисова_ Педагог года\Авторская идея_ Денисова\Этапы работы по кружку\3а.JPG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 l="6808" t="6808" r="8767" b="7859"/>
          <a:stretch>
            <a:fillRect/>
          </a:stretch>
        </p:blipFill>
        <p:spPr bwMode="auto">
          <a:xfrm>
            <a:off x="611560" y="620688"/>
            <a:ext cx="2488521" cy="1886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99592" y="2636912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«Рок 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пейнтинг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876"/>
            <a:ext cx="2952328" cy="56207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Corbel" panose="020B0503020204020204" pitchFamily="34" charset="0"/>
              </a:rPr>
              <a:t>Аппликация</a:t>
            </a:r>
          </a:p>
        </p:txBody>
      </p:sp>
      <p:pic>
        <p:nvPicPr>
          <p:cNvPr id="9220" name="Picture 4" descr="Картинки по запросу Аппликация из салфеток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11560" y="4005064"/>
            <a:ext cx="2088231" cy="1637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https://moyamamma.ru/wp-content/uploads/2015/08/P1100263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7098"/>
          <a:stretch>
            <a:fillRect/>
          </a:stretch>
        </p:blipFill>
        <p:spPr bwMode="auto">
          <a:xfrm>
            <a:off x="2987824" y="1052736"/>
            <a:ext cx="1396087" cy="2003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5816" y="6093296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Квиллинг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77272"/>
            <a:ext cx="177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«Торцевание»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212976"/>
            <a:ext cx="1921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Ниткография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lang="ru-RU" dirty="0"/>
          </a:p>
        </p:txBody>
      </p:sp>
      <p:pic>
        <p:nvPicPr>
          <p:cNvPr id="14" name="Picture 10" descr="http://novyjgod.com/wp-content/uploads/2014/11/273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5906" t="1575" r="5501" b="5501"/>
          <a:stretch>
            <a:fillRect/>
          </a:stretch>
        </p:blipFill>
        <p:spPr bwMode="auto">
          <a:xfrm>
            <a:off x="4644008" y="476672"/>
            <a:ext cx="197717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788024" y="2708920"/>
            <a:ext cx="1774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Скрапбукинг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dirty="0"/>
          </a:p>
        </p:txBody>
      </p:sp>
      <p:pic>
        <p:nvPicPr>
          <p:cNvPr id="16" name="Рисунок 15" descr="IMG_20161021_161946.jpg"/>
          <p:cNvPicPr>
            <a:picLocks noChangeAspect="1"/>
          </p:cNvPicPr>
          <p:nvPr/>
        </p:nvPicPr>
        <p:blipFill>
          <a:blip r:embed="rId7" cstate="print">
            <a:lum bright="10000" contrast="20000"/>
          </a:blip>
          <a:srcRect l="11413" t="11707" r="6688" b="9051"/>
          <a:stretch>
            <a:fillRect/>
          </a:stretch>
        </p:blipFill>
        <p:spPr>
          <a:xfrm>
            <a:off x="539552" y="1340768"/>
            <a:ext cx="2016224" cy="1463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99592" y="2924944"/>
            <a:ext cx="130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Ранголи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dirty="0"/>
          </a:p>
        </p:txBody>
      </p:sp>
      <p:pic>
        <p:nvPicPr>
          <p:cNvPr id="18" name="Picture 8" descr="Quilled+Chicken+by+quillerwhale+on+Etsy,: 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 l="20106" t="12128" r="18235" b="9039"/>
          <a:stretch>
            <a:fillRect/>
          </a:stretch>
        </p:blipFill>
        <p:spPr bwMode="auto">
          <a:xfrm>
            <a:off x="2843808" y="4365104"/>
            <a:ext cx="1881439" cy="1595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6б.JPG"/>
          <p:cNvPicPr>
            <a:picLocks noChangeAspect="1"/>
          </p:cNvPicPr>
          <p:nvPr/>
        </p:nvPicPr>
        <p:blipFill>
          <a:blip r:embed="rId9" cstate="print">
            <a:lum bright="10000" contrast="20000"/>
          </a:blip>
          <a:srcRect l="19879" t="6294" r="10133" b="1569"/>
          <a:stretch>
            <a:fillRect/>
          </a:stretch>
        </p:blipFill>
        <p:spPr>
          <a:xfrm>
            <a:off x="4932040" y="3861048"/>
            <a:ext cx="1897133" cy="1873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48064" y="5949280"/>
            <a:ext cx="1352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Декупаж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  <p:pic>
        <p:nvPicPr>
          <p:cNvPr id="22" name="Picture 2" descr="C:\Users\Елена\Pictures\ФОТО ВСЕ\Фото Колокольчик_ моя группа\Фото_ кружок Дизайн\Фото Дизайн_ 2015-16_ Денисова\Кардмейкинг_ Новогоднее поздравление\IMG_0698.JPG"/>
          <p:cNvPicPr>
            <a:picLocks noChangeAspect="1" noChangeArrowheads="1"/>
          </p:cNvPicPr>
          <p:nvPr/>
        </p:nvPicPr>
        <p:blipFill>
          <a:blip r:embed="rId10" cstate="print">
            <a:lum bright="10000" contrast="20000"/>
          </a:blip>
          <a:srcRect l="37131" r="35509" b="64821"/>
          <a:stretch>
            <a:fillRect/>
          </a:stretch>
        </p:blipFill>
        <p:spPr bwMode="auto">
          <a:xfrm>
            <a:off x="6876256" y="1412776"/>
            <a:ext cx="1749527" cy="168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876256" y="3212976"/>
            <a:ext cx="181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Кардмейкинг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  <p:pic>
        <p:nvPicPr>
          <p:cNvPr id="24" name="Picture 5" descr="ballerina 1.  Kids can really use their imagination creating these figures!!: "/>
          <p:cNvPicPr>
            <a:picLocks noChangeAspect="1" noChangeArrowheads="1"/>
          </p:cNvPicPr>
          <p:nvPr/>
        </p:nvPicPr>
        <p:blipFill>
          <a:blip r:embed="rId11" cstate="print">
            <a:lum bright="10000" contrast="20000"/>
          </a:blip>
          <a:srcRect l="27108" t="16172" r="16740" b="10064"/>
          <a:stretch>
            <a:fillRect/>
          </a:stretch>
        </p:blipFill>
        <p:spPr bwMode="auto">
          <a:xfrm>
            <a:off x="7308304" y="3789040"/>
            <a:ext cx="1198989" cy="2191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308304" y="6165304"/>
            <a:ext cx="14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Ошибана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5" grpId="0"/>
      <p:bldP spid="17" grpId="0"/>
      <p:bldP spid="21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202" y="3402705"/>
            <a:ext cx="1520019" cy="47707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Corbel" panose="020B0503020204020204" pitchFamily="34" charset="0"/>
              </a:rPr>
              <a:t>Лепка</a:t>
            </a:r>
          </a:p>
        </p:txBody>
      </p:sp>
      <p:pic>
        <p:nvPicPr>
          <p:cNvPr id="4" name="Picture 3" descr="C:\Users\Елена\Desktop\Рабочий стол aser\МАМА\1_ Дизайн\Программа_ Дизайн_ Денисова\1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3312" t="1799" r="3312" b="1799"/>
          <a:stretch>
            <a:fillRect/>
          </a:stretch>
        </p:blipFill>
        <p:spPr bwMode="auto">
          <a:xfrm>
            <a:off x="755576" y="404664"/>
            <a:ext cx="1656184" cy="242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5а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rcRect l="11019" r="12791" b="35825"/>
          <a:stretch>
            <a:fillRect/>
          </a:stretch>
        </p:blipFill>
        <p:spPr>
          <a:xfrm>
            <a:off x="4644008" y="548680"/>
            <a:ext cx="3651706" cy="2306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4128" y="6093296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Пластилинография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996952"/>
            <a:ext cx="2016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Тестопластика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996952"/>
            <a:ext cx="305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«Пластилиновая мозаика»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слоеный пластилин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rcRect l="8700" t="8114" r="9523" b="6076"/>
          <a:stretch>
            <a:fillRect/>
          </a:stretch>
        </p:blipFill>
        <p:spPr>
          <a:xfrm>
            <a:off x="611560" y="3573016"/>
            <a:ext cx="3096344" cy="2437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24634" y="6093296"/>
            <a:ext cx="2617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«Слоеный пластилин»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Елена\Pictures\ФОТО ВСЕ\Фото Колокольчик_ моя группа\Фото_ кружок Дизайн\Фото Дизайн_ 2015-16_ Денисова\Пластинография_ Фотография на память\IMG_0606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l="19115" t="3186" r="21151" b="12387"/>
          <a:stretch>
            <a:fillRect/>
          </a:stretch>
        </p:blipFill>
        <p:spPr bwMode="auto">
          <a:xfrm>
            <a:off x="6012160" y="3645024"/>
            <a:ext cx="2160240" cy="2289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3265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226" y="198941"/>
            <a:ext cx="384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rgbClr val="660033"/>
                </a:solidFill>
                <a:latin typeface="Corbel" panose="020B0503020204020204" pitchFamily="34" charset="0"/>
                <a:ea typeface="+mj-ea"/>
                <a:cs typeface="+mj-cs"/>
              </a:rPr>
              <a:t>Музыкотерапия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89844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Классика:</a:t>
            </a:r>
          </a:p>
          <a:p>
            <a:pPr algn="ctr"/>
            <a:r>
              <a:rPr lang="ru-RU" sz="2400" dirty="0"/>
              <a:t>произведения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Моцарта,            	 Баха,		 	Грига,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Верди,          		 Бетховена, 		Чайковского </a:t>
            </a:r>
          </a:p>
          <a:p>
            <a:pPr algn="ctr"/>
            <a:r>
              <a:rPr lang="ru-RU" sz="2400" dirty="0"/>
              <a:t>и других композиторов помогают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сосредоточиться,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благотворно влияют на память,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улучшают внимание,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стимулируют процессы мышления,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развивают пространственное восприятие мира. </a:t>
            </a:r>
          </a:p>
          <a:p>
            <a:pPr algn="just"/>
            <a:endParaRPr lang="ru-RU" sz="2400" dirty="0"/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Звуки природы:</a:t>
            </a:r>
          </a:p>
          <a:p>
            <a:pPr algn="just"/>
            <a:r>
              <a:rPr lang="ru-RU" sz="2400" dirty="0"/>
              <a:t>журчание воды, голоса птиц, смех детей, шелест листвы, шум дождя и т.д.</a:t>
            </a:r>
          </a:p>
        </p:txBody>
      </p:sp>
    </p:spTree>
    <p:extLst>
      <p:ext uri="{BB962C8B-B14F-4D97-AF65-F5344CB8AC3E}">
        <p14:creationId xmlns:p14="http://schemas.microsoft.com/office/powerpoint/2010/main" val="2824957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101297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Corbel" panose="020B0503020204020204" pitchFamily="34" charset="0"/>
              </a:rPr>
              <a:t>Информационно-коммуникационные технологии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1" t="17006" r="11019"/>
          <a:stretch/>
        </p:blipFill>
        <p:spPr>
          <a:xfrm>
            <a:off x="539552" y="1515551"/>
            <a:ext cx="3126323" cy="2711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5113" r="2161"/>
          <a:stretch/>
        </p:blipFill>
        <p:spPr>
          <a:xfrm>
            <a:off x="4932040" y="1479494"/>
            <a:ext cx="3632013" cy="2676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4817" b="3932"/>
          <a:stretch/>
        </p:blipFill>
        <p:spPr>
          <a:xfrm>
            <a:off x="3282407" y="4254055"/>
            <a:ext cx="2877562" cy="2250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992888" cy="3672408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sz="3100" b="1" i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«Расскажи мне — и я забуду,</a:t>
            </a:r>
            <a:br>
              <a:rPr lang="ru-RU" sz="3100" b="1" i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100" b="1" i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Покажи мне — и, может быть, я запомню,</a:t>
            </a:r>
            <a:br>
              <a:rPr lang="ru-RU" sz="3100" b="1" i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100" b="1" i="1" dirty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вовлеки меня, и я пойму!»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35896" y="4199021"/>
            <a:ext cx="482453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endParaRPr lang="ru-RU" sz="2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9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2249124" cy="164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33" y="1188027"/>
            <a:ext cx="2165527" cy="1593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62" y="2706661"/>
            <a:ext cx="2140924" cy="1697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97152"/>
            <a:ext cx="2249124" cy="1686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42" y="4797152"/>
            <a:ext cx="2225157" cy="166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r="2653" b="5231"/>
          <a:stretch>
            <a:fillRect/>
          </a:stretch>
        </p:blipFill>
        <p:spPr>
          <a:xfrm>
            <a:off x="6383662" y="4738747"/>
            <a:ext cx="2140924" cy="171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9461" y="332656"/>
            <a:ext cx="804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660033"/>
                </a:solidFill>
                <a:latin typeface="Corbel" panose="020B0503020204020204" pitchFamily="34" charset="0"/>
                <a:ea typeface="+mj-ea"/>
                <a:cs typeface="+mj-cs"/>
              </a:rPr>
              <a:t>Экспериментирование с материалами</a:t>
            </a:r>
            <a:endParaRPr lang="ru-RU" sz="3600" b="1" dirty="0">
              <a:solidFill>
                <a:srgbClr val="660033"/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61" y="1191006"/>
            <a:ext cx="2245392" cy="1328023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Свойства </a:t>
            </a:r>
            <a:r>
              <a:rPr lang="ru-RU" sz="3600" b="1" dirty="0" smtClean="0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бумаги</a:t>
            </a:r>
            <a:endParaRPr lang="ru-RU" sz="3600" b="1" dirty="0">
              <a:solidFill>
                <a:srgbClr val="FF33CC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4440" y="1146090"/>
            <a:ext cx="2741050" cy="1328023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Свойства фоамирана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8458"/>
          <a:stretch/>
        </p:blipFill>
        <p:spPr>
          <a:xfrm>
            <a:off x="548138" y="2857172"/>
            <a:ext cx="1777316" cy="1625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28004" r="21594" b="31308"/>
          <a:stretch/>
        </p:blipFill>
        <p:spPr>
          <a:xfrm>
            <a:off x="3956653" y="994420"/>
            <a:ext cx="2016224" cy="1631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6302" r="33142" b="30400"/>
          <a:stretch/>
        </p:blipFill>
        <p:spPr>
          <a:xfrm>
            <a:off x="4251220" y="2849599"/>
            <a:ext cx="1939052" cy="1625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9064" r="18182" b="19178"/>
          <a:stretch/>
        </p:blipFill>
        <p:spPr>
          <a:xfrm>
            <a:off x="2069764" y="4699881"/>
            <a:ext cx="2413066" cy="1756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59" y="4692257"/>
            <a:ext cx="2483142" cy="1808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2256.JPG"/>
          <p:cNvPicPr>
            <a:picLocks noChangeAspect="1"/>
          </p:cNvPicPr>
          <p:nvPr/>
        </p:nvPicPr>
        <p:blipFill>
          <a:blip r:embed="rId9" cstate="print"/>
          <a:srcRect l="6204"/>
          <a:stretch>
            <a:fillRect/>
          </a:stretch>
        </p:blipFill>
        <p:spPr>
          <a:xfrm>
            <a:off x="6501735" y="1146090"/>
            <a:ext cx="2069889" cy="1676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9461" y="295198"/>
            <a:ext cx="804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660033"/>
                </a:solidFill>
                <a:latin typeface="Corbel" panose="020B0503020204020204" pitchFamily="34" charset="0"/>
                <a:ea typeface="+mj-ea"/>
                <a:cs typeface="+mj-cs"/>
              </a:rPr>
              <a:t>Экспериментирование с материалами</a:t>
            </a:r>
            <a:endParaRPr lang="ru-RU" sz="3600" b="1" dirty="0">
              <a:solidFill>
                <a:srgbClr val="660033"/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43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971600" y="836712"/>
            <a:ext cx="7200800" cy="4248472"/>
          </a:xfrm>
          <a:prstGeom prst="horizontalScroll">
            <a:avLst/>
          </a:prstGeom>
          <a:solidFill>
            <a:srgbClr val="F3C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682D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132856"/>
            <a:ext cx="5598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Творческие способности - это необходимое условие всестороннего развития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126013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3408802"/>
              </p:ext>
            </p:extLst>
          </p:nvPr>
        </p:nvGraphicFramePr>
        <p:xfrm>
          <a:off x="539552" y="1196752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5922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0CAE7-79F7-4E92-90F2-E65A024C5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7310CAE7-79F7-4E92-90F2-E65A024C5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7310CAE7-79F7-4E92-90F2-E65A024C5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graphicEl>
                                              <a:dgm id="{7310CAE7-79F7-4E92-90F2-E65A024C5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E9D38-7976-4507-8699-BEB3B2DD1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A31E9D38-7976-4507-8699-BEB3B2DD1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A31E9D38-7976-4507-8699-BEB3B2DD1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A31E9D38-7976-4507-8699-BEB3B2DD1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523D23-3DDB-4EEA-8EAB-8C338C54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0C523D23-3DDB-4EEA-8EAB-8C338C54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0C523D23-3DDB-4EEA-8EAB-8C338C54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0C523D23-3DDB-4EEA-8EAB-8C338C542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05324-0A91-41FB-AB89-2F6F83F6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F9A05324-0A91-41FB-AB89-2F6F83F6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F9A05324-0A91-41FB-AB89-2F6F83F6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F9A05324-0A91-41FB-AB89-2F6F83F69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118E9B-A307-4A5A-ACEB-3526928A2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03118E9B-A307-4A5A-ACEB-3526928A2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03118E9B-A307-4A5A-ACEB-3526928A2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3118E9B-A307-4A5A-ACEB-3526928A2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9г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99650" y="3861048"/>
            <a:ext cx="2360481" cy="2692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059832" y="3933056"/>
            <a:ext cx="2952328" cy="2448272"/>
          </a:xfrm>
          <a:prstGeom prst="rect">
            <a:avLst/>
          </a:prstGeom>
          <a:solidFill>
            <a:srgbClr val="FFFF99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обновление тематики и технологии создания детских работ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325294"/>
            <a:ext cx="64807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Новизна педагогической практики: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11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54632">
            <a:off x="818691" y="1513092"/>
            <a:ext cx="2971921" cy="229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2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792459">
            <a:off x="5854041" y="1312910"/>
            <a:ext cx="2589730" cy="2697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Елена\Pictures\ФОТО ВСЕ\Фото Колокольчик_ моя группа\Фото_ кружок Дизайн\Кружок Дизайн 2016-17\7_ Фотография на память\IMG_20161107_155531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914179" y="1484784"/>
            <a:ext cx="2865733" cy="3940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Елена\Pictures\ФОТО ВСЕ\Фото Колокольчик_ моя группа\Фото_ кружок Дизайн\Кружок Дизайн 2016-17\13_ Новогоднее поздравление\yZqwHMw4pZ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890892"/>
            <a:ext cx="3355694" cy="253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4" name="Picture 2" descr="C:\Users\Елена\Pictures\ФОТО ВСЕ\Фото Колокольчик_ моя группа\Фото_ кружок Дизайн\Кружок Дизайн 2016-17\14_ Долгожданный гость\BLKlHU7asPQ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6954" y="1134108"/>
            <a:ext cx="3253817" cy="2547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827584" y="1628800"/>
            <a:ext cx="3096344" cy="3528392"/>
          </a:xfrm>
          <a:prstGeom prst="rect">
            <a:avLst/>
          </a:prstGeom>
          <a:solidFill>
            <a:srgbClr val="FFFF99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внедрение в практику работы с воспитанниками нетрадиционных техник продуктивной художественной 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25294"/>
            <a:ext cx="64807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Новизна педагогической практики: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9" y="15237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C:\Users\Елена\Pictures\ФОТО ВСЕ\Фото Колокольчик_ моя группа\Фото_ кружок Дизайн\Фото Дизайн_ 2015-16_ Денисова\Ранголи_ Радуга-дуга\IMG_051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6752" y="3933056"/>
            <a:ext cx="3312368" cy="248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79" name="Picture 3" descr="C:\Users\Елена\Pictures\ФОТО ВСЕ\Фото Колокольчик_ моя группа\Фото_ кружок Дизайн\Фото Дизайн_ 2015-16_ Денисова\Ремейк_ Славные шапочки\IMG_1040.JPG"/>
          <p:cNvPicPr>
            <a:picLocks noChangeAspect="1" noChangeArrowheads="1"/>
          </p:cNvPicPr>
          <p:nvPr/>
        </p:nvPicPr>
        <p:blipFill>
          <a:blip r:embed="rId4" cstate="print"/>
          <a:srcRect l="6067" t="3236" r="1717" b="19105"/>
          <a:stretch>
            <a:fillRect/>
          </a:stretch>
        </p:blipFill>
        <p:spPr bwMode="auto">
          <a:xfrm>
            <a:off x="2492935" y="1154174"/>
            <a:ext cx="4056451" cy="2561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0" name="Picture 4" descr="C:\Users\Елена\Pictures\ФОТО ВСЕ\Фото Колокольчик_ моя группа\Фото_ кружок Дизайн\Фото Дизайн_ 2015-16_ Денисова\Торцевание_ Хоровод снежинок\IMG_0912.JPG"/>
          <p:cNvPicPr>
            <a:picLocks noChangeAspect="1" noChangeArrowheads="1"/>
          </p:cNvPicPr>
          <p:nvPr/>
        </p:nvPicPr>
        <p:blipFill>
          <a:blip r:embed="rId5" cstate="print"/>
          <a:srcRect l="7778" r="2222" b="15552"/>
          <a:stretch>
            <a:fillRect/>
          </a:stretch>
        </p:blipFill>
        <p:spPr bwMode="auto">
          <a:xfrm>
            <a:off x="4836736" y="3933056"/>
            <a:ext cx="3529329" cy="248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411760" y="1153645"/>
            <a:ext cx="4392488" cy="2520280"/>
          </a:xfrm>
          <a:prstGeom prst="rect">
            <a:avLst/>
          </a:prstGeom>
          <a:solidFill>
            <a:srgbClr val="FFFF99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«погружение» в мир поделок (исследовательская деятельность с материалами из которых изготавливается изделие)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25294"/>
            <a:ext cx="64807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Новизна педагогической практики: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755576" y="1340768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553998"/>
          </a:xfr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000" b="1" dirty="0">
                <a:solidFill>
                  <a:srgbClr val="660033"/>
                </a:solidFill>
                <a:latin typeface="Corbel" panose="020B0503020204020204" pitchFamily="34" charset="0"/>
              </a:rPr>
              <a:t>Актуальность </a:t>
            </a:r>
            <a:r>
              <a:rPr lang="ru-RU" sz="3000" b="1" dirty="0" smtClean="0">
                <a:solidFill>
                  <a:srgbClr val="660033"/>
                </a:solidFill>
                <a:latin typeface="Corbel" panose="020B0503020204020204" pitchFamily="34" charset="0"/>
              </a:rPr>
              <a:t>моей </a:t>
            </a:r>
            <a:r>
              <a:rPr lang="ru-RU" sz="3000" b="1" dirty="0">
                <a:solidFill>
                  <a:srgbClr val="660033"/>
                </a:solidFill>
                <a:latin typeface="Corbel" panose="020B0503020204020204" pitchFamily="34" charset="0"/>
              </a:rPr>
              <a:t>педагогической практики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AA7D6-2091-412F-9E81-B691FF3F5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A18AA7D6-2091-412F-9E81-B691FF3F5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18AA7D6-2091-412F-9E81-B691FF3F5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graphicEl>
                                              <a:dgm id="{A18AA7D6-2091-412F-9E81-B691FF3F5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1887FD-8AEE-4C85-8696-702AB4171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C41887FD-8AEE-4C85-8696-702AB4171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C41887FD-8AEE-4C85-8696-702AB4171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C41887FD-8AEE-4C85-8696-702AB4171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B304E-992B-486D-A50C-A5141F58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FF0B304E-992B-486D-A50C-A5141F58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FF0B304E-992B-486D-A50C-A5141F58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F0B304E-992B-486D-A50C-A5141F584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219D9-4D32-4A17-A333-0E9CBB97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2BD219D9-4D32-4A17-A333-0E9CBB97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2BD219D9-4D32-4A17-A333-0E9CBB97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2BD219D9-4D32-4A17-A333-0E9CBB973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51BFC-0743-436A-A933-33D7062F4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DD951BFC-0743-436A-A933-33D7062F4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DD951BFC-0743-436A-A933-33D7062F4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D951BFC-0743-436A-A933-33D7062F4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68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700808"/>
            <a:ext cx="6552728" cy="3614688"/>
          </a:xfrm>
          <a:prstGeom prst="rect">
            <a:avLst/>
          </a:prstGeom>
          <a:solidFill>
            <a:srgbClr val="FFFF99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ИСПОЛЬЗОВАНИЕ НЕТРАДИЦИОННЫХ ТЕХНИК ПРОДУКТИВНОЙ ХУДОЖЕСТВЕННОЙ ДЕЯТЕЛЬНОСТИ ДЛЯ РАЗВИТИЯ ТВОРЧЕСКИХ СПОСОБНОСТЕЙ У ДОШКОЛЬНИКОВ ПУТЕМ ИНТЕГРАЦИИ ОБРАЗОВАТЕЛЬНЫХ ОБЛАСТЕЙ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5044" y="404664"/>
            <a:ext cx="149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Corbel" panose="020B0503020204020204" pitchFamily="34" charset="0"/>
                <a:ea typeface="+mj-ea"/>
                <a:cs typeface="+mj-cs"/>
              </a:rPr>
              <a:t>Цель </a:t>
            </a:r>
          </a:p>
        </p:txBody>
      </p:sp>
    </p:spTree>
    <p:extLst>
      <p:ext uri="{BB962C8B-B14F-4D97-AF65-F5344CB8AC3E}">
        <p14:creationId xmlns:p14="http://schemas.microsoft.com/office/powerpoint/2010/main" val="509153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444</Words>
  <Application>Microsoft Office PowerPoint</Application>
  <PresentationFormat>Экран (4:3)</PresentationFormat>
  <Paragraphs>115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Авторская идея в моей педагогической практике «Детский дизайн» </vt:lpstr>
      <vt:lpstr> «Расскажи мне — и я забуду, Покажи мне — и, может быть, я запомню, Но вовлеки меня, и я пойму!»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моей педагогической практики</vt:lpstr>
      <vt:lpstr>Презентация PowerPoint</vt:lpstr>
      <vt:lpstr>Презентация PowerPoint</vt:lpstr>
      <vt:lpstr>Презентация PowerPoint</vt:lpstr>
      <vt:lpstr>Блоки</vt:lpstr>
      <vt:lpstr>Этапы работы по каждому блоку</vt:lpstr>
      <vt:lpstr>Презентация PowerPoint</vt:lpstr>
      <vt:lpstr>Рисование</vt:lpstr>
      <vt:lpstr>Аппликация</vt:lpstr>
      <vt:lpstr>Лепка</vt:lpstr>
      <vt:lpstr>Презентация PowerPoint</vt:lpstr>
      <vt:lpstr>Информационно-коммуникационные технологии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идея в моей педагогической практике «Детский дизайн» </dc:title>
  <dc:creator>Елена Денисова</dc:creator>
  <cp:lastModifiedBy>пк</cp:lastModifiedBy>
  <cp:revision>142</cp:revision>
  <dcterms:created xsi:type="dcterms:W3CDTF">2017-02-07T16:52:31Z</dcterms:created>
  <dcterms:modified xsi:type="dcterms:W3CDTF">2017-05-08T21:05:30Z</dcterms:modified>
</cp:coreProperties>
</file>