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93" r:id="rId3"/>
    <p:sldId id="294" r:id="rId4"/>
    <p:sldId id="269" r:id="rId5"/>
    <p:sldId id="268" r:id="rId6"/>
    <p:sldId id="267" r:id="rId7"/>
    <p:sldId id="286" r:id="rId8"/>
    <p:sldId id="278" r:id="rId9"/>
    <p:sldId id="279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839635-99CF-479F-B5BB-F981369531E1}">
          <p14:sldIdLst>
            <p14:sldId id="289"/>
            <p14:sldId id="293"/>
            <p14:sldId id="294"/>
          </p14:sldIdLst>
        </p14:section>
        <p14:section name="Раздел без заголовка" id="{A348C2F5-E476-47D4-B9C7-67D57ED130C5}">
          <p14:sldIdLst>
            <p14:sldId id="269"/>
            <p14:sldId id="268"/>
            <p14:sldId id="267"/>
            <p14:sldId id="286"/>
            <p14:sldId id="278"/>
            <p14:sldId id="27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21ED5-1EE4-47E4-AF15-AFA8EA74F7EA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B8EB-FB42-4F74-B346-87055DE58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8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вход ведущей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6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песня ласковое слово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4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танец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лялечка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5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песня шапокляк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1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песня бабушка </a:t>
            </a:r>
            <a:r>
              <a:rPr lang="ru-RU" dirty="0" err="1" smtClean="0"/>
              <a:t>кукутики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Внизу </a:t>
            </a:r>
            <a:r>
              <a:rPr lang="ru-RU" smtClean="0"/>
              <a:t>оркестровые</a:t>
            </a:r>
            <a:r>
              <a:rPr lang="ru-RU" baseline="0" smtClean="0"/>
              <a:t> шутки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Вверху танец-вход</a:t>
            </a:r>
          </a:p>
          <a:p>
            <a:r>
              <a:rPr lang="ru-RU" dirty="0" smtClean="0"/>
              <a:t>Внизу песня дочки-сыночки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B8EB-FB42-4F74-B346-87055DE581C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Music\Desktop\презентация 8 м 2017-18\kartinka-s-8-mart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4" y="620688"/>
            <a:ext cx="86009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Music\Desktop\презентация 8 м 2017-18\kartinka-s-8-marta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 танец вход детей.Праздник бабушек и ма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184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3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Смак Андрея Макаревича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8326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льнара\Music\Desktop\ЗАСТАВКИ ПЕРЕДАЧ\4.голос 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06" y="1"/>
            <a:ext cx="9260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нара\Music\Desktop\ЗАСТАВКИ ПЕРЕДАЧ\5 перезагрузка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r="9479"/>
          <a:stretch/>
        </p:blipFill>
        <p:spPr bwMode="auto">
          <a:xfrm>
            <a:off x="36784" y="0"/>
            <a:ext cx="9116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нара\Music\Desktop\ЗАСТАВКИ ПЕРЕДАЧ\6а пусть говорят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14238"/>
          <a:stretch/>
        </p:blipFill>
        <p:spPr bwMode="auto">
          <a:xfrm>
            <a:off x="0" y="0"/>
            <a:ext cx="9189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ульнара\Music\Desktop\ЗАСТАВКИ ПЕРЕДАЧ\2a10877c1cf3f61aa8155793d3a3a4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733" r="4255" b="7792"/>
          <a:stretch/>
        </p:blipFill>
        <p:spPr bwMode="auto">
          <a:xfrm>
            <a:off x="187108" y="188641"/>
            <a:ext cx="8717884" cy="66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ульнара\Music\Desktop\ЗАСТАВКИ ПЕРЕДАЧ\9 песня года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 b="10212"/>
          <a:stretch/>
        </p:blipFill>
        <p:spPr bwMode="auto">
          <a:xfrm>
            <a:off x="12295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ульнара\Music\Desktop\ЗАСТАВКИ ПЕРЕДАЧ\битва оркестро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3" b="1942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32</Words>
  <Application>Microsoft Office PowerPoint</Application>
  <PresentationFormat>Экран (4:3)</PresentationFormat>
  <Paragraphs>15</Paragraphs>
  <Slides>10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Гульнара</cp:lastModifiedBy>
  <cp:revision>39</cp:revision>
  <dcterms:created xsi:type="dcterms:W3CDTF">2018-02-25T07:52:18Z</dcterms:created>
  <dcterms:modified xsi:type="dcterms:W3CDTF">2022-09-24T15:38:19Z</dcterms:modified>
</cp:coreProperties>
</file>